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537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538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539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540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541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542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543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544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545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546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547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548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549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550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551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552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553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554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555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556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557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558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559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560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561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562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563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564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565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566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567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568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569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570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571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572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573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574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575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576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577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578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579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580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581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582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583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584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585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586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587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588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589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590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591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592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593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594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595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596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597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598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599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600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601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602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603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604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605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606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607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608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609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610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611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612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613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614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615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616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617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618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619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620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621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622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623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624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625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626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627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628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629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630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631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632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633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634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635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636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637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638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639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640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641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642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643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644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645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646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647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648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649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650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651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652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653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654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655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656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657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658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659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660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661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662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663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664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665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666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667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668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669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670.xml" ContentType="application/vnd.openxmlformats-officedocument.drawingml.chart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charts/chart671.xml" ContentType="application/vnd.openxmlformats-officedocument.drawingml.chart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charts/chart672.xml" ContentType="application/vnd.openxmlformats-officedocument.drawingml.chart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charts/chart673.xml" ContentType="application/vnd.openxmlformats-officedocument.drawingml.chart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charts/chart674.xml" ContentType="application/vnd.openxmlformats-officedocument.drawingml.chart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charts/chart675.xml" ContentType="application/vnd.openxmlformats-officedocument.drawingml.chart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charts/chart676.xml" ContentType="application/vnd.openxmlformats-officedocument.drawingml.chart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charts/chart677.xml" ContentType="application/vnd.openxmlformats-officedocument.drawingml.chart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charts/chart678.xml" ContentType="application/vnd.openxmlformats-officedocument.drawingml.chart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charts/chart679.xml" ContentType="application/vnd.openxmlformats-officedocument.drawingml.chart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charts/chart680.xml" ContentType="application/vnd.openxmlformats-officedocument.drawingml.chart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charts/chart681.xml" ContentType="application/vnd.openxmlformats-officedocument.drawingml.chart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charts/chart682.xml" ContentType="application/vnd.openxmlformats-officedocument.drawingml.chart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charts/chart683.xml" ContentType="application/vnd.openxmlformats-officedocument.drawingml.chart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charts/chart684.xml" ContentType="application/vnd.openxmlformats-officedocument.drawingml.chart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charts/chart685.xml" ContentType="application/vnd.openxmlformats-officedocument.drawingml.chart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charts/chart686.xml" ContentType="application/vnd.openxmlformats-officedocument.drawingml.chart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charts/chart687.xml" ContentType="application/vnd.openxmlformats-officedocument.drawingml.chart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charts/chart688.xml" ContentType="application/vnd.openxmlformats-officedocument.drawingml.chart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charts/chart689.xml" ContentType="application/vnd.openxmlformats-officedocument.drawingml.chart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charts/chart690.xml" ContentType="application/vnd.openxmlformats-officedocument.drawingml.chart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charts/chart691.xml" ContentType="application/vnd.openxmlformats-officedocument.drawingml.chart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charts/chart692.xml" ContentType="application/vnd.openxmlformats-officedocument.drawingml.chart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charts/chart693.xml" ContentType="application/vnd.openxmlformats-officedocument.drawingml.chart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charts/chart694.xml" ContentType="application/vnd.openxmlformats-officedocument.drawingml.chart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charts/chart695.xml" ContentType="application/vnd.openxmlformats-officedocument.drawingml.chart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charts/chart696.xml" ContentType="application/vnd.openxmlformats-officedocument.drawingml.chart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charts/chart697.xml" ContentType="application/vnd.openxmlformats-officedocument.drawingml.chart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charts/chart698.xml" ContentType="application/vnd.openxmlformats-officedocument.drawingml.chart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charts/chart699.xml" ContentType="application/vnd.openxmlformats-officedocument.drawingml.chart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charts/chart700.xml" ContentType="application/vnd.openxmlformats-officedocument.drawingml.chart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charts/chart701.xml" ContentType="application/vnd.openxmlformats-officedocument.drawingml.chart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charts/chart702.xml" ContentType="application/vnd.openxmlformats-officedocument.drawingml.chart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charts/chart703.xml" ContentType="application/vnd.openxmlformats-officedocument.drawingml.chart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charts/chart704.xml" ContentType="application/vnd.openxmlformats-officedocument.drawingml.chart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charts/chart705.xml" ContentType="application/vnd.openxmlformats-officedocument.drawingml.chart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charts/chart706.xml" ContentType="application/vnd.openxmlformats-officedocument.drawingml.chart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charts/chart707.xml" ContentType="application/vnd.openxmlformats-officedocument.drawingml.chart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charts/chart708.xml" ContentType="application/vnd.openxmlformats-officedocument.drawingml.chart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charts/chart709.xml" ContentType="application/vnd.openxmlformats-officedocument.drawingml.chart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charts/chart710.xml" ContentType="application/vnd.openxmlformats-officedocument.drawingml.chart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charts/chart711.xml" ContentType="application/vnd.openxmlformats-officedocument.drawingml.chart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charts/chart712.xml" ContentType="application/vnd.openxmlformats-officedocument.drawingml.chart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charts/chart713.xml" ContentType="application/vnd.openxmlformats-officedocument.drawingml.chart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charts/chart714.xml" ContentType="application/vnd.openxmlformats-officedocument.drawingml.chart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charts/chart715.xml" ContentType="application/vnd.openxmlformats-officedocument.drawingml.chart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charts/chart716.xml" ContentType="application/vnd.openxmlformats-officedocument.drawingml.chart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charts/chart717.xml" ContentType="application/vnd.openxmlformats-officedocument.drawingml.chart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charts/chart718.xml" ContentType="application/vnd.openxmlformats-officedocument.drawingml.chart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charts/chart719.xml" ContentType="application/vnd.openxmlformats-officedocument.drawingml.chart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charts/chart720.xml" ContentType="application/vnd.openxmlformats-officedocument.drawingml.chart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charts/chart721.xml" ContentType="application/vnd.openxmlformats-officedocument.drawingml.chart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charts/chart722.xml" ContentType="application/vnd.openxmlformats-officedocument.drawingml.chart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charts/chart723.xml" ContentType="application/vnd.openxmlformats-officedocument.drawingml.chart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charts/chart724.xml" ContentType="application/vnd.openxmlformats-officedocument.drawingml.chart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charts/chart725.xml" ContentType="application/vnd.openxmlformats-officedocument.drawingml.chart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charts/chart726.xml" ContentType="application/vnd.openxmlformats-officedocument.drawingml.chart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charts/chart727.xml" ContentType="application/vnd.openxmlformats-officedocument.drawingml.chart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charts/chart728.xml" ContentType="application/vnd.openxmlformats-officedocument.drawingml.chart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charts/chart729.xml" ContentType="application/vnd.openxmlformats-officedocument.drawingml.chart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charts/chart730.xml" ContentType="application/vnd.openxmlformats-officedocument.drawingml.chart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charts/chart731.xml" ContentType="application/vnd.openxmlformats-officedocument.drawingml.chart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charts/chart732.xml" ContentType="application/vnd.openxmlformats-officedocument.drawingml.chart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charts/chart733.xml" ContentType="application/vnd.openxmlformats-officedocument.drawingml.chart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charts/chart734.xml" ContentType="application/vnd.openxmlformats-officedocument.drawingml.chart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charts/chart735.xml" ContentType="application/vnd.openxmlformats-officedocument.drawingml.chart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charts/chart736.xml" ContentType="application/vnd.openxmlformats-officedocument.drawingml.chart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charts/chart737.xml" ContentType="application/vnd.openxmlformats-officedocument.drawingml.chart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charts/chart738.xml" ContentType="application/vnd.openxmlformats-officedocument.drawingml.chart+xml"/>
  <Override PartName="/ppt/slideMasters/slideMaster204.xml" ContentType="application/vnd.openxmlformats-officedocument.presentationml.slideMaster+xml"/>
  <Override PartName="/ppt/slides/slide204.xml" ContentType="application/vnd.openxmlformats-officedocument.presentationml.slide+xml"/>
  <Override PartName="/ppt/charts/chart739.xml" ContentType="application/vnd.openxmlformats-officedocument.drawingml.chart+xml"/>
  <Override PartName="/ppt/slideMasters/slideMaster205.xml" ContentType="application/vnd.openxmlformats-officedocument.presentationml.slideMaster+xml"/>
  <Override PartName="/ppt/slides/slide205.xml" ContentType="application/vnd.openxmlformats-officedocument.presentationml.slide+xml"/>
  <Override PartName="/ppt/charts/chart740.xml" ContentType="application/vnd.openxmlformats-officedocument.drawingml.chart+xml"/>
  <Override PartName="/ppt/slideMasters/slideMaster206.xml" ContentType="application/vnd.openxmlformats-officedocument.presentationml.slideMaster+xml"/>
  <Override PartName="/ppt/slides/slide206.xml" ContentType="application/vnd.openxmlformats-officedocument.presentationml.slide+xml"/>
  <Override PartName="/ppt/charts/chart741.xml" ContentType="application/vnd.openxmlformats-officedocument.drawingml.chart+xml"/>
  <Override PartName="/ppt/slideMasters/slideMaster207.xml" ContentType="application/vnd.openxmlformats-officedocument.presentationml.slideMaster+xml"/>
  <Override PartName="/ppt/slides/slide207.xml" ContentType="application/vnd.openxmlformats-officedocument.presentationml.slide+xml"/>
  <Override PartName="/ppt/charts/chart742.xml" ContentType="application/vnd.openxmlformats-officedocument.drawingml.chart+xml"/>
  <Override PartName="/ppt/slideMasters/slideMaster208.xml" ContentType="application/vnd.openxmlformats-officedocument.presentationml.slideMaster+xml"/>
  <Override PartName="/ppt/slides/slide208.xml" ContentType="application/vnd.openxmlformats-officedocument.presentationml.slide+xml"/>
  <Override PartName="/ppt/charts/chart743.xml" ContentType="application/vnd.openxmlformats-officedocument.drawingml.chart+xml"/>
  <Override PartName="/ppt/slideMasters/slideMaster209.xml" ContentType="application/vnd.openxmlformats-officedocument.presentationml.slideMaster+xml"/>
  <Override PartName="/ppt/slides/slide209.xml" ContentType="application/vnd.openxmlformats-officedocument.presentationml.slide+xml"/>
  <Override PartName="/ppt/charts/chart744.xml" ContentType="application/vnd.openxmlformats-officedocument.drawingml.chart+xml"/>
  <Override PartName="/ppt/slideMasters/slideMaster210.xml" ContentType="application/vnd.openxmlformats-officedocument.presentationml.slideMaster+xml"/>
  <Override PartName="/ppt/slides/slide210.xml" ContentType="application/vnd.openxmlformats-officedocument.presentationml.slide+xml"/>
  <Override PartName="/ppt/charts/chart745.xml" ContentType="application/vnd.openxmlformats-officedocument.drawingml.chart+xml"/>
  <Override PartName="/ppt/slideMasters/slideMaster211.xml" ContentType="application/vnd.openxmlformats-officedocument.presentationml.slideMaster+xml"/>
  <Override PartName="/ppt/slides/slide211.xml" ContentType="application/vnd.openxmlformats-officedocument.presentationml.slide+xml"/>
  <Override PartName="/ppt/charts/chart746.xml" ContentType="application/vnd.openxmlformats-officedocument.drawingml.chart+xml"/>
  <Override PartName="/ppt/slideMasters/slideMaster212.xml" ContentType="application/vnd.openxmlformats-officedocument.presentationml.slideMaster+xml"/>
  <Override PartName="/ppt/slides/slide212.xml" ContentType="application/vnd.openxmlformats-officedocument.presentationml.slide+xml"/>
  <Override PartName="/ppt/charts/chart747.xml" ContentType="application/vnd.openxmlformats-officedocument.drawingml.chart+xml"/>
  <Override PartName="/ppt/slideMasters/slideMaster213.xml" ContentType="application/vnd.openxmlformats-officedocument.presentationml.slideMaster+xml"/>
  <Override PartName="/ppt/slides/slide213.xml" ContentType="application/vnd.openxmlformats-officedocument.presentationml.slide+xml"/>
  <Override PartName="/ppt/charts/chart748.xml" ContentType="application/vnd.openxmlformats-officedocument.drawingml.chart+xml"/>
  <Override PartName="/ppt/slideMasters/slideMaster214.xml" ContentType="application/vnd.openxmlformats-officedocument.presentationml.slideMaster+xml"/>
  <Override PartName="/ppt/slides/slide214.xml" ContentType="application/vnd.openxmlformats-officedocument.presentationml.slide+xml"/>
  <Override PartName="/ppt/charts/chart749.xml" ContentType="application/vnd.openxmlformats-officedocument.drawingml.chart+xml"/>
  <Override PartName="/ppt/slideMasters/slideMaster215.xml" ContentType="application/vnd.openxmlformats-officedocument.presentationml.slideMaster+xml"/>
  <Override PartName="/ppt/slides/slide215.xml" ContentType="application/vnd.openxmlformats-officedocument.presentationml.slide+xml"/>
  <Override PartName="/ppt/charts/chart750.xml" ContentType="application/vnd.openxmlformats-officedocument.drawingml.chart+xml"/>
  <Override PartName="/ppt/slideMasters/slideMaster216.xml" ContentType="application/vnd.openxmlformats-officedocument.presentationml.slideMaster+xml"/>
  <Override PartName="/ppt/slides/slide216.xml" ContentType="application/vnd.openxmlformats-officedocument.presentationml.slide+xml"/>
  <Override PartName="/ppt/charts/chart751.xml" ContentType="application/vnd.openxmlformats-officedocument.drawingml.chart+xml"/>
  <Override PartName="/ppt/slideMasters/slideMaster217.xml" ContentType="application/vnd.openxmlformats-officedocument.presentationml.slideMaster+xml"/>
  <Override PartName="/ppt/slides/slide217.xml" ContentType="application/vnd.openxmlformats-officedocument.presentationml.slide+xml"/>
  <Override PartName="/ppt/charts/chart752.xml" ContentType="application/vnd.openxmlformats-officedocument.drawingml.chart+xml"/>
  <Override PartName="/ppt/slideMasters/slideMaster218.xml" ContentType="application/vnd.openxmlformats-officedocument.presentationml.slideMaster+xml"/>
  <Override PartName="/ppt/slides/slide218.xml" ContentType="application/vnd.openxmlformats-officedocument.presentationml.slide+xml"/>
  <Override PartName="/ppt/charts/chart753.xml" ContentType="application/vnd.openxmlformats-officedocument.drawingml.chart+xml"/>
  <Override PartName="/ppt/slideMasters/slideMaster219.xml" ContentType="application/vnd.openxmlformats-officedocument.presentationml.slideMaster+xml"/>
  <Override PartName="/ppt/slides/slide219.xml" ContentType="application/vnd.openxmlformats-officedocument.presentationml.slide+xml"/>
  <Override PartName="/ppt/charts/chart754.xml" ContentType="application/vnd.openxmlformats-officedocument.drawingml.chart+xml"/>
  <Override PartName="/ppt/slideMasters/slideMaster220.xml" ContentType="application/vnd.openxmlformats-officedocument.presentationml.slideMaster+xml"/>
  <Override PartName="/ppt/slides/slide220.xml" ContentType="application/vnd.openxmlformats-officedocument.presentationml.slide+xml"/>
  <Override PartName="/ppt/charts/chart755.xml" ContentType="application/vnd.openxmlformats-officedocument.drawingml.chart+xml"/>
  <Override PartName="/ppt/slideMasters/slideMaster221.xml" ContentType="application/vnd.openxmlformats-officedocument.presentationml.slideMaster+xml"/>
  <Override PartName="/ppt/slides/slide221.xml" ContentType="application/vnd.openxmlformats-officedocument.presentationml.slide+xml"/>
  <Override PartName="/ppt/charts/chart756.xml" ContentType="application/vnd.openxmlformats-officedocument.drawingml.chart+xml"/>
  <Override PartName="/ppt/slideMasters/slideMaster222.xml" ContentType="application/vnd.openxmlformats-officedocument.presentationml.slideMaster+xml"/>
  <Override PartName="/ppt/slides/slide222.xml" ContentType="application/vnd.openxmlformats-officedocument.presentationml.slide+xml"/>
  <Override PartName="/ppt/charts/chart757.xml" ContentType="application/vnd.openxmlformats-officedocument.drawingml.chart+xml"/>
  <Override PartName="/ppt/slideMasters/slideMaster223.xml" ContentType="application/vnd.openxmlformats-officedocument.presentationml.slideMaster+xml"/>
  <Override PartName="/ppt/slides/slide223.xml" ContentType="application/vnd.openxmlformats-officedocument.presentationml.slide+xml"/>
  <Override PartName="/ppt/charts/chart758.xml" ContentType="application/vnd.openxmlformats-officedocument.drawingml.chart+xml"/>
  <Override PartName="/ppt/slideMasters/slideMaster224.xml" ContentType="application/vnd.openxmlformats-officedocument.presentationml.slideMaster+xml"/>
  <Override PartName="/ppt/slides/slide224.xml" ContentType="application/vnd.openxmlformats-officedocument.presentationml.slide+xml"/>
  <Override PartName="/ppt/charts/chart759.xml" ContentType="application/vnd.openxmlformats-officedocument.drawingml.chart+xml"/>
  <Override PartName="/ppt/slideMasters/slideMaster225.xml" ContentType="application/vnd.openxmlformats-officedocument.presentationml.slideMaster+xml"/>
  <Override PartName="/ppt/slides/slide225.xml" ContentType="application/vnd.openxmlformats-officedocument.presentationml.slide+xml"/>
  <Override PartName="/ppt/charts/chart760.xml" ContentType="application/vnd.openxmlformats-officedocument.drawingml.chart+xml"/>
  <Override PartName="/ppt/slideMasters/slideMaster226.xml" ContentType="application/vnd.openxmlformats-officedocument.presentationml.slideMaster+xml"/>
  <Override PartName="/ppt/slides/slide226.xml" ContentType="application/vnd.openxmlformats-officedocument.presentationml.slide+xml"/>
  <Override PartName="/ppt/charts/chart761.xml" ContentType="application/vnd.openxmlformats-officedocument.drawingml.chart+xml"/>
  <Override PartName="/ppt/slideMasters/slideMaster227.xml" ContentType="application/vnd.openxmlformats-officedocument.presentationml.slideMaster+xml"/>
  <Override PartName="/ppt/slides/slide227.xml" ContentType="application/vnd.openxmlformats-officedocument.presentationml.slide+xml"/>
  <Override PartName="/ppt/charts/chart762.xml" ContentType="application/vnd.openxmlformats-officedocument.drawingml.chart+xml"/>
  <Override PartName="/ppt/slideMasters/slideMaster228.xml" ContentType="application/vnd.openxmlformats-officedocument.presentationml.slideMaster+xml"/>
  <Override PartName="/ppt/slides/slide228.xml" ContentType="application/vnd.openxmlformats-officedocument.presentationml.slide+xml"/>
  <Override PartName="/ppt/charts/chart763.xml" ContentType="application/vnd.openxmlformats-officedocument.drawingml.chart+xml"/>
  <Override PartName="/ppt/slideMasters/slideMaster229.xml" ContentType="application/vnd.openxmlformats-officedocument.presentationml.slideMaster+xml"/>
  <Override PartName="/ppt/slides/slide229.xml" ContentType="application/vnd.openxmlformats-officedocument.presentationml.slide+xml"/>
  <Override PartName="/ppt/charts/chart764.xml" ContentType="application/vnd.openxmlformats-officedocument.drawingml.chart+xml"/>
  <Override PartName="/ppt/slideMasters/slideMaster230.xml" ContentType="application/vnd.openxmlformats-officedocument.presentationml.slideMaster+xml"/>
  <Override PartName="/ppt/slides/slide230.xml" ContentType="application/vnd.openxmlformats-officedocument.presentationml.slide+xml"/>
  <Override PartName="/ppt/charts/chart765.xml" ContentType="application/vnd.openxmlformats-officedocument.drawingml.chart+xml"/>
  <Override PartName="/ppt/slideMasters/slideMaster231.xml" ContentType="application/vnd.openxmlformats-officedocument.presentationml.slideMaster+xml"/>
  <Override PartName="/ppt/slides/slide231.xml" ContentType="application/vnd.openxmlformats-officedocument.presentationml.slide+xml"/>
  <Override PartName="/ppt/charts/chart766.xml" ContentType="application/vnd.openxmlformats-officedocument.drawingml.chart+xml"/>
  <Override PartName="/ppt/slideMasters/slideMaster232.xml" ContentType="application/vnd.openxmlformats-officedocument.presentationml.slideMaster+xml"/>
  <Override PartName="/ppt/slides/slide232.xml" ContentType="application/vnd.openxmlformats-officedocument.presentationml.slide+xml"/>
  <Override PartName="/ppt/charts/chart767.xml" ContentType="application/vnd.openxmlformats-officedocument.drawingml.chart+xml"/>
  <Override PartName="/ppt/slideMasters/slideMaster233.xml" ContentType="application/vnd.openxmlformats-officedocument.presentationml.slideMaster+xml"/>
  <Override PartName="/ppt/slides/slide233.xml" ContentType="application/vnd.openxmlformats-officedocument.presentationml.slide+xml"/>
  <Override PartName="/ppt/charts/chart768.xml" ContentType="application/vnd.openxmlformats-officedocument.drawingml.chart+xml"/>
  <Override PartName="/ppt/slideMasters/slideMaster234.xml" ContentType="application/vnd.openxmlformats-officedocument.presentationml.slideMaster+xml"/>
  <Override PartName="/ppt/slides/slide234.xml" ContentType="application/vnd.openxmlformats-officedocument.presentationml.slide+xml"/>
  <Override PartName="/ppt/charts/chart769.xml" ContentType="application/vnd.openxmlformats-officedocument.drawingml.chart+xml"/>
  <Override PartName="/ppt/slideMasters/slideMaster235.xml" ContentType="application/vnd.openxmlformats-officedocument.presentationml.slideMaster+xml"/>
  <Override PartName="/ppt/slides/slide235.xml" ContentType="application/vnd.openxmlformats-officedocument.presentationml.slide+xml"/>
  <Override PartName="/ppt/charts/chart770.xml" ContentType="application/vnd.openxmlformats-officedocument.drawingml.chart+xml"/>
  <Override PartName="/ppt/slideMasters/slideMaster236.xml" ContentType="application/vnd.openxmlformats-officedocument.presentationml.slideMaster+xml"/>
  <Override PartName="/ppt/slides/slide236.xml" ContentType="application/vnd.openxmlformats-officedocument.presentationml.slide+xml"/>
  <Override PartName="/ppt/charts/chart771.xml" ContentType="application/vnd.openxmlformats-officedocument.drawingml.chart+xml"/>
  <Override PartName="/ppt/slideMasters/slideMaster237.xml" ContentType="application/vnd.openxmlformats-officedocument.presentationml.slideMaster+xml"/>
  <Override PartName="/ppt/slides/slide237.xml" ContentType="application/vnd.openxmlformats-officedocument.presentationml.slide+xml"/>
  <Override PartName="/ppt/charts/chart772.xml" ContentType="application/vnd.openxmlformats-officedocument.drawingml.chart+xml"/>
  <Override PartName="/ppt/slideMasters/slideMaster238.xml" ContentType="application/vnd.openxmlformats-officedocument.presentationml.slideMaster+xml"/>
  <Override PartName="/ppt/slides/slide238.xml" ContentType="application/vnd.openxmlformats-officedocument.presentationml.slide+xml"/>
  <Override PartName="/ppt/charts/chart773.xml" ContentType="application/vnd.openxmlformats-officedocument.drawingml.chart+xml"/>
  <Override PartName="/ppt/slideMasters/slideMaster239.xml" ContentType="application/vnd.openxmlformats-officedocument.presentationml.slideMaster+xml"/>
  <Override PartName="/ppt/slides/slide239.xml" ContentType="application/vnd.openxmlformats-officedocument.presentationml.slide+xml"/>
  <Override PartName="/ppt/charts/chart774.xml" ContentType="application/vnd.openxmlformats-officedocument.drawingml.chart+xml"/>
  <Override PartName="/ppt/slideMasters/slideMaster240.xml" ContentType="application/vnd.openxmlformats-officedocument.presentationml.slideMaster+xml"/>
  <Override PartName="/ppt/slides/slide240.xml" ContentType="application/vnd.openxmlformats-officedocument.presentationml.slide+xml"/>
  <Override PartName="/ppt/charts/chart775.xml" ContentType="application/vnd.openxmlformats-officedocument.drawingml.chart+xml"/>
  <Override PartName="/ppt/slideMasters/slideMaster241.xml" ContentType="application/vnd.openxmlformats-officedocument.presentationml.slideMaster+xml"/>
  <Override PartName="/ppt/slides/slide241.xml" ContentType="application/vnd.openxmlformats-officedocument.presentationml.slide+xml"/>
  <Override PartName="/ppt/charts/chart776.xml" ContentType="application/vnd.openxmlformats-officedocument.drawingml.chart+xml"/>
  <Override PartName="/ppt/slideMasters/slideMaster242.xml" ContentType="application/vnd.openxmlformats-officedocument.presentationml.slideMaster+xml"/>
  <Override PartName="/ppt/slides/slide242.xml" ContentType="application/vnd.openxmlformats-officedocument.presentationml.slide+xml"/>
  <Override PartName="/ppt/charts/chart777.xml" ContentType="application/vnd.openxmlformats-officedocument.drawingml.chart+xml"/>
  <Override PartName="/ppt/slideMasters/slideMaster243.xml" ContentType="application/vnd.openxmlformats-officedocument.presentationml.slideMaster+xml"/>
  <Override PartName="/ppt/slides/slide243.xml" ContentType="application/vnd.openxmlformats-officedocument.presentationml.slide+xml"/>
  <Override PartName="/ppt/charts/chart778.xml" ContentType="application/vnd.openxmlformats-officedocument.drawingml.chart+xml"/>
  <Override PartName="/ppt/slideMasters/slideMaster244.xml" ContentType="application/vnd.openxmlformats-officedocument.presentationml.slideMaster+xml"/>
  <Override PartName="/ppt/slides/slide244.xml" ContentType="application/vnd.openxmlformats-officedocument.presentationml.slide+xml"/>
  <Override PartName="/ppt/charts/chart779.xml" ContentType="application/vnd.openxmlformats-officedocument.drawingml.chart+xml"/>
  <Override PartName="/ppt/slideMasters/slideMaster245.xml" ContentType="application/vnd.openxmlformats-officedocument.presentationml.slideMaster+xml"/>
  <Override PartName="/ppt/slides/slide245.xml" ContentType="application/vnd.openxmlformats-officedocument.presentationml.slide+xml"/>
  <Override PartName="/ppt/charts/chart780.xml" ContentType="application/vnd.openxmlformats-officedocument.drawingml.chart+xml"/>
  <Override PartName="/ppt/slideMasters/slideMaster246.xml" ContentType="application/vnd.openxmlformats-officedocument.presentationml.slideMaster+xml"/>
  <Override PartName="/ppt/slides/slide246.xml" ContentType="application/vnd.openxmlformats-officedocument.presentationml.slide+xml"/>
  <Override PartName="/ppt/charts/chart781.xml" ContentType="application/vnd.openxmlformats-officedocument.drawingml.chart+xml"/>
  <Override PartName="/ppt/slideMasters/slideMaster247.xml" ContentType="application/vnd.openxmlformats-officedocument.presentationml.slideMaster+xml"/>
  <Override PartName="/ppt/slides/slide247.xml" ContentType="application/vnd.openxmlformats-officedocument.presentationml.slide+xml"/>
  <Override PartName="/ppt/charts/chart782.xml" ContentType="application/vnd.openxmlformats-officedocument.drawingml.chart+xml"/>
  <Override PartName="/ppt/slideMasters/slideMaster248.xml" ContentType="application/vnd.openxmlformats-officedocument.presentationml.slideMaster+xml"/>
  <Override PartName="/ppt/slides/slide248.xml" ContentType="application/vnd.openxmlformats-officedocument.presentationml.slide+xml"/>
  <Override PartName="/ppt/charts/chart783.xml" ContentType="application/vnd.openxmlformats-officedocument.drawingml.chart+xml"/>
  <Override PartName="/ppt/slideMasters/slideMaster249.xml" ContentType="application/vnd.openxmlformats-officedocument.presentationml.slideMaster+xml"/>
  <Override PartName="/ppt/slides/slide249.xml" ContentType="application/vnd.openxmlformats-officedocument.presentationml.slide+xml"/>
  <Override PartName="/ppt/charts/chart784.xml" ContentType="application/vnd.openxmlformats-officedocument.drawingml.chart+xml"/>
  <Override PartName="/ppt/slideMasters/slideMaster250.xml" ContentType="application/vnd.openxmlformats-officedocument.presentationml.slideMaster+xml"/>
  <Override PartName="/ppt/slides/slide250.xml" ContentType="application/vnd.openxmlformats-officedocument.presentationml.slide+xml"/>
  <Override PartName="/ppt/charts/chart785.xml" ContentType="application/vnd.openxmlformats-officedocument.drawingml.chart+xml"/>
  <Override PartName="/ppt/slideMasters/slideMaster251.xml" ContentType="application/vnd.openxmlformats-officedocument.presentationml.slideMaster+xml"/>
  <Override PartName="/ppt/slides/slide251.xml" ContentType="application/vnd.openxmlformats-officedocument.presentationml.slide+xml"/>
  <Override PartName="/ppt/charts/chart786.xml" ContentType="application/vnd.openxmlformats-officedocument.drawingml.chart+xml"/>
  <Override PartName="/ppt/slideMasters/slideMaster252.xml" ContentType="application/vnd.openxmlformats-officedocument.presentationml.slideMaster+xml"/>
  <Override PartName="/ppt/slides/slide252.xml" ContentType="application/vnd.openxmlformats-officedocument.presentationml.slide+xml"/>
  <Override PartName="/ppt/charts/chart787.xml" ContentType="application/vnd.openxmlformats-officedocument.drawingml.chart+xml"/>
  <Override PartName="/ppt/slideMasters/slideMaster253.xml" ContentType="application/vnd.openxmlformats-officedocument.presentationml.slideMaster+xml"/>
  <Override PartName="/ppt/slides/slide253.xml" ContentType="application/vnd.openxmlformats-officedocument.presentationml.slide+xml"/>
  <Override PartName="/ppt/charts/chart788.xml" ContentType="application/vnd.openxmlformats-officedocument.drawingml.chart+xml"/>
  <Override PartName="/ppt/slideMasters/slideMaster254.xml" ContentType="application/vnd.openxmlformats-officedocument.presentationml.slideMaster+xml"/>
  <Override PartName="/ppt/slides/slide254.xml" ContentType="application/vnd.openxmlformats-officedocument.presentationml.slide+xml"/>
  <Override PartName="/ppt/charts/chart789.xml" ContentType="application/vnd.openxmlformats-officedocument.drawingml.chart+xml"/>
  <Override PartName="/ppt/slideMasters/slideMaster255.xml" ContentType="application/vnd.openxmlformats-officedocument.presentationml.slideMaster+xml"/>
  <Override PartName="/ppt/slides/slide255.xml" ContentType="application/vnd.openxmlformats-officedocument.presentationml.slide+xml"/>
  <Override PartName="/ppt/charts/chart790.xml" ContentType="application/vnd.openxmlformats-officedocument.drawingml.chart+xml"/>
  <Override PartName="/ppt/slideMasters/slideMaster256.xml" ContentType="application/vnd.openxmlformats-officedocument.presentationml.slideMaster+xml"/>
  <Override PartName="/ppt/slides/slide256.xml" ContentType="application/vnd.openxmlformats-officedocument.presentationml.slide+xml"/>
  <Override PartName="/ppt/charts/chart791.xml" ContentType="application/vnd.openxmlformats-officedocument.drawingml.chart+xml"/>
  <Override PartName="/ppt/slideMasters/slideMaster257.xml" ContentType="application/vnd.openxmlformats-officedocument.presentationml.slideMaster+xml"/>
  <Override PartName="/ppt/slides/slide257.xml" ContentType="application/vnd.openxmlformats-officedocument.presentationml.slide+xml"/>
  <Override PartName="/ppt/charts/chart792.xml" ContentType="application/vnd.openxmlformats-officedocument.drawingml.chart+xml"/>
  <Override PartName="/ppt/slideMasters/slideMaster258.xml" ContentType="application/vnd.openxmlformats-officedocument.presentationml.slideMaster+xml"/>
  <Override PartName="/ppt/slides/slide258.xml" ContentType="application/vnd.openxmlformats-officedocument.presentationml.slide+xml"/>
  <Override PartName="/ppt/charts/chart793.xml" ContentType="application/vnd.openxmlformats-officedocument.drawingml.chart+xml"/>
  <Override PartName="/ppt/slideMasters/slideMaster259.xml" ContentType="application/vnd.openxmlformats-officedocument.presentationml.slideMaster+xml"/>
  <Override PartName="/ppt/slides/slide259.xml" ContentType="application/vnd.openxmlformats-officedocument.presentationml.slide+xml"/>
  <Override PartName="/ppt/charts/chart794.xml" ContentType="application/vnd.openxmlformats-officedocument.drawingml.chart+xml"/>
  <Override PartName="/ppt/slideMasters/slideMaster260.xml" ContentType="application/vnd.openxmlformats-officedocument.presentationml.slideMaster+xml"/>
  <Override PartName="/ppt/slides/slide260.xml" ContentType="application/vnd.openxmlformats-officedocument.presentationml.slide+xml"/>
  <Override PartName="/ppt/charts/chart795.xml" ContentType="application/vnd.openxmlformats-officedocument.drawingml.chart+xml"/>
  <Override PartName="/ppt/slideMasters/slideMaster261.xml" ContentType="application/vnd.openxmlformats-officedocument.presentationml.slideMaster+xml"/>
  <Override PartName="/ppt/slides/slide261.xml" ContentType="application/vnd.openxmlformats-officedocument.presentationml.slide+xml"/>
  <Override PartName="/ppt/charts/chart796.xml" ContentType="application/vnd.openxmlformats-officedocument.drawingml.chart+xml"/>
  <Override PartName="/ppt/slideMasters/slideMaster262.xml" ContentType="application/vnd.openxmlformats-officedocument.presentationml.slideMaster+xml"/>
  <Override PartName="/ppt/slides/slide262.xml" ContentType="application/vnd.openxmlformats-officedocument.presentationml.slide+xml"/>
  <Override PartName="/ppt/charts/chart797.xml" ContentType="application/vnd.openxmlformats-officedocument.drawingml.chart+xml"/>
  <Override PartName="/ppt/slideMasters/slideMaster263.xml" ContentType="application/vnd.openxmlformats-officedocument.presentationml.slideMaster+xml"/>
  <Override PartName="/ppt/slides/slide263.xml" ContentType="application/vnd.openxmlformats-officedocument.presentationml.slide+xml"/>
  <Override PartName="/ppt/charts/chart798.xml" ContentType="application/vnd.openxmlformats-officedocument.drawingml.chart+xml"/>
  <Override PartName="/ppt/slideMasters/slideMaster264.xml" ContentType="application/vnd.openxmlformats-officedocument.presentationml.slideMaster+xml"/>
  <Override PartName="/ppt/slides/slide264.xml" ContentType="application/vnd.openxmlformats-officedocument.presentationml.slide+xml"/>
  <Override PartName="/ppt/charts/chart799.xml" ContentType="application/vnd.openxmlformats-officedocument.drawingml.chart+xml"/>
  <Override PartName="/ppt/slideMasters/slideMaster265.xml" ContentType="application/vnd.openxmlformats-officedocument.presentationml.slideMaster+xml"/>
  <Override PartName="/ppt/slides/slide265.xml" ContentType="application/vnd.openxmlformats-officedocument.presentationml.slide+xml"/>
  <Override PartName="/ppt/charts/chart800.xml" ContentType="application/vnd.openxmlformats-officedocument.drawingml.chart+xml"/>
  <Override PartName="/ppt/slideMasters/slideMaster266.xml" ContentType="application/vnd.openxmlformats-officedocument.presentationml.slideMaster+xml"/>
  <Override PartName="/ppt/slides/slide266.xml" ContentType="application/vnd.openxmlformats-officedocument.presentationml.slide+xml"/>
  <Override PartName="/ppt/charts/chart801.xml" ContentType="application/vnd.openxmlformats-officedocument.drawingml.chart+xml"/>
  <Override PartName="/ppt/slideMasters/slideMaster267.xml" ContentType="application/vnd.openxmlformats-officedocument.presentationml.slideMaster+xml"/>
  <Override PartName="/ppt/slides/slide267.xml" ContentType="application/vnd.openxmlformats-officedocument.presentationml.slide+xml"/>
  <Override PartName="/ppt/charts/chart802.xml" ContentType="application/vnd.openxmlformats-officedocument.drawingml.chart+xml"/>
  <Override PartName="/ppt/slideMasters/slideMaster268.xml" ContentType="application/vnd.openxmlformats-officedocument.presentationml.slideMaster+xml"/>
  <Override PartName="/ppt/slides/slide268.xml" ContentType="application/vnd.openxmlformats-officedocument.presentationml.slide+xml"/>
  <Override PartName="/ppt/charts/chart803.xml" ContentType="application/vnd.openxmlformats-officedocument.drawingml.chart+xml"/>
  <Override PartName="/ppt/slideMasters/slideMaster269.xml" ContentType="application/vnd.openxmlformats-officedocument.presentationml.slideMaster+xml"/>
  <Override PartName="/ppt/slides/slide269.xml" ContentType="application/vnd.openxmlformats-officedocument.presentationml.slide+xml"/>
  <Override PartName="/ppt/charts/chart804.xml" ContentType="application/vnd.openxmlformats-officedocument.drawingml.chart+xml"/>
  <Override PartName="/ppt/slideMasters/slideMaster270.xml" ContentType="application/vnd.openxmlformats-officedocument.presentationml.slideMaster+xml"/>
  <Override PartName="/ppt/slides/slide270.xml" ContentType="application/vnd.openxmlformats-officedocument.presentationml.slide+xml"/>
  <Override PartName="/ppt/charts/chart805.xml" ContentType="application/vnd.openxmlformats-officedocument.drawingml.chart+xml"/>
  <Override PartName="/ppt/slideMasters/slideMaster271.xml" ContentType="application/vnd.openxmlformats-officedocument.presentationml.slideMaster+xml"/>
  <Override PartName="/ppt/slides/slide271.xml" ContentType="application/vnd.openxmlformats-officedocument.presentationml.slide+xml"/>
  <Override PartName="/ppt/charts/chart806.xml" ContentType="application/vnd.openxmlformats-officedocument.drawingml.chart+xml"/>
  <Override PartName="/ppt/slideMasters/slideMaster272.xml" ContentType="application/vnd.openxmlformats-officedocument.presentationml.slideMaster+xml"/>
  <Override PartName="/ppt/slides/slide272.xml" ContentType="application/vnd.openxmlformats-officedocument.presentationml.slide+xml"/>
  <Override PartName="/ppt/charts/chart807.xml" ContentType="application/vnd.openxmlformats-officedocument.drawingml.chart+xml"/>
  <Override PartName="/ppt/slideMasters/slideMaster273.xml" ContentType="application/vnd.openxmlformats-officedocument.presentationml.slideMaster+xml"/>
  <Override PartName="/ppt/slides/slide273.xml" ContentType="application/vnd.openxmlformats-officedocument.presentationml.slide+xml"/>
  <Override PartName="/ppt/charts/chart808.xml" ContentType="application/vnd.openxmlformats-officedocument.drawingml.chart+xml"/>
  <Override PartName="/ppt/slideMasters/slideMaster274.xml" ContentType="application/vnd.openxmlformats-officedocument.presentationml.slideMaster+xml"/>
  <Override PartName="/ppt/slides/slide274.xml" ContentType="application/vnd.openxmlformats-officedocument.presentationml.slide+xml"/>
  <Override PartName="/ppt/charts/chart809.xml" ContentType="application/vnd.openxmlformats-officedocument.drawingml.chart+xml"/>
  <Override PartName="/ppt/slideMasters/slideMaster275.xml" ContentType="application/vnd.openxmlformats-officedocument.presentationml.slideMaster+xml"/>
  <Override PartName="/ppt/slides/slide275.xml" ContentType="application/vnd.openxmlformats-officedocument.presentationml.slide+xml"/>
  <Override PartName="/ppt/charts/chart810.xml" ContentType="application/vnd.openxmlformats-officedocument.drawingml.chart+xml"/>
  <Override PartName="/ppt/slideMasters/slideMaster276.xml" ContentType="application/vnd.openxmlformats-officedocument.presentationml.slideMaster+xml"/>
  <Override PartName="/ppt/slides/slide276.xml" ContentType="application/vnd.openxmlformats-officedocument.presentationml.slide+xml"/>
  <Override PartName="/ppt/charts/chart811.xml" ContentType="application/vnd.openxmlformats-officedocument.drawingml.chart+xml"/>
  <Override PartName="/ppt/slideMasters/slideMaster277.xml" ContentType="application/vnd.openxmlformats-officedocument.presentationml.slideMaster+xml"/>
  <Override PartName="/ppt/slides/slide277.xml" ContentType="application/vnd.openxmlformats-officedocument.presentationml.slide+xml"/>
  <Override PartName="/ppt/charts/chart812.xml" ContentType="application/vnd.openxmlformats-officedocument.drawingml.chart+xml"/>
  <Override PartName="/ppt/slideMasters/slideMaster278.xml" ContentType="application/vnd.openxmlformats-officedocument.presentationml.slideMaster+xml"/>
  <Override PartName="/ppt/slides/slide278.xml" ContentType="application/vnd.openxmlformats-officedocument.presentationml.slide+xml"/>
  <Override PartName="/ppt/charts/chart813.xml" ContentType="application/vnd.openxmlformats-officedocument.drawingml.chart+xml"/>
  <Override PartName="/ppt/slideMasters/slideMaster279.xml" ContentType="application/vnd.openxmlformats-officedocument.presentationml.slideMaster+xml"/>
  <Override PartName="/ppt/slides/slide279.xml" ContentType="application/vnd.openxmlformats-officedocument.presentationml.slide+xml"/>
  <Override PartName="/ppt/charts/chart814.xml" ContentType="application/vnd.openxmlformats-officedocument.drawingml.chart+xml"/>
  <Override PartName="/ppt/slideMasters/slideMaster280.xml" ContentType="application/vnd.openxmlformats-officedocument.presentationml.slideMaster+xml"/>
  <Override PartName="/ppt/slides/slide280.xml" ContentType="application/vnd.openxmlformats-officedocument.presentationml.slide+xml"/>
  <Override PartName="/ppt/charts/chart815.xml" ContentType="application/vnd.openxmlformats-officedocument.drawingml.chart+xml"/>
  <Override PartName="/ppt/slideMasters/slideMaster281.xml" ContentType="application/vnd.openxmlformats-officedocument.presentationml.slideMaster+xml"/>
  <Override PartName="/ppt/slides/slide281.xml" ContentType="application/vnd.openxmlformats-officedocument.presentationml.slide+xml"/>
  <Override PartName="/ppt/charts/chart816.xml" ContentType="application/vnd.openxmlformats-officedocument.drawingml.chart+xml"/>
  <Override PartName="/ppt/slideMasters/slideMaster282.xml" ContentType="application/vnd.openxmlformats-officedocument.presentationml.slideMaster+xml"/>
  <Override PartName="/ppt/slides/slide282.xml" ContentType="application/vnd.openxmlformats-officedocument.presentationml.slide+xml"/>
  <Override PartName="/ppt/charts/chart817.xml" ContentType="application/vnd.openxmlformats-officedocument.drawingml.chart+xml"/>
  <Override PartName="/ppt/slideMasters/slideMaster283.xml" ContentType="application/vnd.openxmlformats-officedocument.presentationml.slideMaster+xml"/>
  <Override PartName="/ppt/slides/slide283.xml" ContentType="application/vnd.openxmlformats-officedocument.presentationml.slide+xml"/>
  <Override PartName="/ppt/charts/chart818.xml" ContentType="application/vnd.openxmlformats-officedocument.drawingml.chart+xml"/>
  <Override PartName="/ppt/slideMasters/slideMaster284.xml" ContentType="application/vnd.openxmlformats-officedocument.presentationml.slideMaster+xml"/>
  <Override PartName="/ppt/slides/slide284.xml" ContentType="application/vnd.openxmlformats-officedocument.presentationml.slide+xml"/>
  <Override PartName="/ppt/charts/chart819.xml" ContentType="application/vnd.openxmlformats-officedocument.drawingml.chart+xml"/>
  <Override PartName="/ppt/slideMasters/slideMaster285.xml" ContentType="application/vnd.openxmlformats-officedocument.presentationml.slideMaster+xml"/>
  <Override PartName="/ppt/slides/slide285.xml" ContentType="application/vnd.openxmlformats-officedocument.presentationml.slide+xml"/>
  <Override PartName="/ppt/charts/chart820.xml" ContentType="application/vnd.openxmlformats-officedocument.drawingml.chart+xml"/>
  <Override PartName="/ppt/slideMasters/slideMaster286.xml" ContentType="application/vnd.openxmlformats-officedocument.presentationml.slideMaster+xml"/>
  <Override PartName="/ppt/slides/slide286.xml" ContentType="application/vnd.openxmlformats-officedocument.presentationml.slide+xml"/>
  <Override PartName="/ppt/charts/chart821.xml" ContentType="application/vnd.openxmlformats-officedocument.drawingml.chart+xml"/>
  <Override PartName="/ppt/slideMasters/slideMaster287.xml" ContentType="application/vnd.openxmlformats-officedocument.presentationml.slideMaster+xml"/>
  <Override PartName="/ppt/slides/slide287.xml" ContentType="application/vnd.openxmlformats-officedocument.presentationml.slide+xml"/>
  <Override PartName="/ppt/charts/chart822.xml" ContentType="application/vnd.openxmlformats-officedocument.drawingml.chart+xml"/>
  <Override PartName="/ppt/slideMasters/slideMaster288.xml" ContentType="application/vnd.openxmlformats-officedocument.presentationml.slideMaster+xml"/>
  <Override PartName="/ppt/slides/slide288.xml" ContentType="application/vnd.openxmlformats-officedocument.presentationml.slide+xml"/>
  <Override PartName="/ppt/charts/chart823.xml" ContentType="application/vnd.openxmlformats-officedocument.drawingml.chart+xml"/>
  <Override PartName="/ppt/slideMasters/slideMaster289.xml" ContentType="application/vnd.openxmlformats-officedocument.presentationml.slideMaster+xml"/>
  <Override PartName="/ppt/slides/slide289.xml" ContentType="application/vnd.openxmlformats-officedocument.presentationml.slide+xml"/>
  <Override PartName="/ppt/charts/chart824.xml" ContentType="application/vnd.openxmlformats-officedocument.drawingml.chart+xml"/>
  <Override PartName="/ppt/slideMasters/slideMaster290.xml" ContentType="application/vnd.openxmlformats-officedocument.presentationml.slideMaster+xml"/>
  <Override PartName="/ppt/slides/slide290.xml" ContentType="application/vnd.openxmlformats-officedocument.presentationml.slide+xml"/>
  <Override PartName="/ppt/charts/chart825.xml" ContentType="application/vnd.openxmlformats-officedocument.drawingml.chart+xml"/>
  <Override PartName="/ppt/slideMasters/slideMaster291.xml" ContentType="application/vnd.openxmlformats-officedocument.presentationml.slideMaster+xml"/>
  <Override PartName="/ppt/slides/slide291.xml" ContentType="application/vnd.openxmlformats-officedocument.presentationml.slide+xml"/>
  <Override PartName="/ppt/charts/chart826.xml" ContentType="application/vnd.openxmlformats-officedocument.drawingml.chart+xml"/>
  <Override PartName="/ppt/slideMasters/slideMaster292.xml" ContentType="application/vnd.openxmlformats-officedocument.presentationml.slideMaster+xml"/>
  <Override PartName="/ppt/slides/slide292.xml" ContentType="application/vnd.openxmlformats-officedocument.presentationml.slide+xml"/>
  <Override PartName="/ppt/charts/chart827.xml" ContentType="application/vnd.openxmlformats-officedocument.drawingml.chart+xml"/>
  <Override PartName="/ppt/slideMasters/slideMaster293.xml" ContentType="application/vnd.openxmlformats-officedocument.presentationml.slideMaster+xml"/>
  <Override PartName="/ppt/slides/slide293.xml" ContentType="application/vnd.openxmlformats-officedocument.presentationml.slide+xml"/>
  <Override PartName="/ppt/charts/chart828.xml" ContentType="application/vnd.openxmlformats-officedocument.drawingml.chart+xml"/>
  <Override PartName="/ppt/slideMasters/slideMaster294.xml" ContentType="application/vnd.openxmlformats-officedocument.presentationml.slideMaster+xml"/>
  <Override PartName="/ppt/slides/slide294.xml" ContentType="application/vnd.openxmlformats-officedocument.presentationml.slide+xml"/>
  <Override PartName="/ppt/charts/chart829.xml" ContentType="application/vnd.openxmlformats-officedocument.drawingml.chart+xml"/>
  <Override PartName="/ppt/slideMasters/slideMaster295.xml" ContentType="application/vnd.openxmlformats-officedocument.presentationml.slideMaster+xml"/>
  <Override PartName="/ppt/slides/slide295.xml" ContentType="application/vnd.openxmlformats-officedocument.presentationml.slide+xml"/>
  <Override PartName="/ppt/charts/chart830.xml" ContentType="application/vnd.openxmlformats-officedocument.drawingml.chart+xml"/>
  <Override PartName="/ppt/slideMasters/slideMaster296.xml" ContentType="application/vnd.openxmlformats-officedocument.presentationml.slideMaster+xml"/>
  <Override PartName="/ppt/slides/slide296.xml" ContentType="application/vnd.openxmlformats-officedocument.presentationml.slide+xml"/>
  <Override PartName="/ppt/charts/chart831.xml" ContentType="application/vnd.openxmlformats-officedocument.drawingml.chart+xml"/>
  <Override PartName="/ppt/slideMasters/slideMaster297.xml" ContentType="application/vnd.openxmlformats-officedocument.presentationml.slideMaster+xml"/>
  <Override PartName="/ppt/slides/slide297.xml" ContentType="application/vnd.openxmlformats-officedocument.presentationml.slide+xml"/>
  <Override PartName="/ppt/charts/chart832.xml" ContentType="application/vnd.openxmlformats-officedocument.drawingml.chart+xml"/>
  <Override PartName="/ppt/slideMasters/slideMaster298.xml" ContentType="application/vnd.openxmlformats-officedocument.presentationml.slideMaster+xml"/>
  <Override PartName="/ppt/slides/slide298.xml" ContentType="application/vnd.openxmlformats-officedocument.presentationml.slide+xml"/>
  <Override PartName="/ppt/charts/chart833.xml" ContentType="application/vnd.openxmlformats-officedocument.drawingml.chart+xml"/>
  <Override PartName="/ppt/slideMasters/slideMaster299.xml" ContentType="application/vnd.openxmlformats-officedocument.presentationml.slideMaster+xml"/>
  <Override PartName="/ppt/slides/slide299.xml" ContentType="application/vnd.openxmlformats-officedocument.presentationml.slide+xml"/>
  <Override PartName="/ppt/charts/chart834.xml" ContentType="application/vnd.openxmlformats-officedocument.drawingml.chart+xml"/>
  <Override PartName="/ppt/slideMasters/slideMaster300.xml" ContentType="application/vnd.openxmlformats-officedocument.presentationml.slideMaster+xml"/>
  <Override PartName="/ppt/slides/slide300.xml" ContentType="application/vnd.openxmlformats-officedocument.presentationml.slide+xml"/>
  <Override PartName="/ppt/charts/chart835.xml" ContentType="application/vnd.openxmlformats-officedocument.drawingml.chart+xml"/>
  <Override PartName="/ppt/slideMasters/slideMaster301.xml" ContentType="application/vnd.openxmlformats-officedocument.presentationml.slideMaster+xml"/>
  <Override PartName="/ppt/slides/slide301.xml" ContentType="application/vnd.openxmlformats-officedocument.presentationml.slide+xml"/>
  <Override PartName="/ppt/charts/chart836.xml" ContentType="application/vnd.openxmlformats-officedocument.drawingml.chart+xml"/>
  <Override PartName="/ppt/slideMasters/slideMaster302.xml" ContentType="application/vnd.openxmlformats-officedocument.presentationml.slideMaster+xml"/>
  <Override PartName="/ppt/slides/slide302.xml" ContentType="application/vnd.openxmlformats-officedocument.presentationml.slide+xml"/>
  <Override PartName="/ppt/charts/chart837.xml" ContentType="application/vnd.openxmlformats-officedocument.drawingml.chart+xml"/>
  <Override PartName="/ppt/slideMasters/slideMaster303.xml" ContentType="application/vnd.openxmlformats-officedocument.presentationml.slideMaster+xml"/>
  <Override PartName="/ppt/slides/slide303.xml" ContentType="application/vnd.openxmlformats-officedocument.presentationml.slide+xml"/>
  <Override PartName="/ppt/charts/chart838.xml" ContentType="application/vnd.openxmlformats-officedocument.drawingml.chart+xml"/>
  <Override PartName="/ppt/slideMasters/slideMaster304.xml" ContentType="application/vnd.openxmlformats-officedocument.presentationml.slideMaster+xml"/>
  <Override PartName="/ppt/slides/slide304.xml" ContentType="application/vnd.openxmlformats-officedocument.presentationml.slide+xml"/>
  <Override PartName="/ppt/charts/chart839.xml" ContentType="application/vnd.openxmlformats-officedocument.drawingml.chart+xml"/>
  <Override PartName="/ppt/slideMasters/slideMaster305.xml" ContentType="application/vnd.openxmlformats-officedocument.presentationml.slideMaster+xml"/>
  <Override PartName="/ppt/slides/slide305.xml" ContentType="application/vnd.openxmlformats-officedocument.presentationml.slide+xml"/>
  <Override PartName="/ppt/charts/chart840.xml" ContentType="application/vnd.openxmlformats-officedocument.drawingml.chart+xml"/>
  <Override PartName="/ppt/slideMasters/slideMaster306.xml" ContentType="application/vnd.openxmlformats-officedocument.presentationml.slideMaster+xml"/>
  <Override PartName="/ppt/slides/slide306.xml" ContentType="application/vnd.openxmlformats-officedocument.presentationml.slide+xml"/>
  <Override PartName="/ppt/charts/chart841.xml" ContentType="application/vnd.openxmlformats-officedocument.drawingml.chart+xml"/>
  <Override PartName="/ppt/slideMasters/slideMaster307.xml" ContentType="application/vnd.openxmlformats-officedocument.presentationml.slideMaster+xml"/>
  <Override PartName="/ppt/slides/slide307.xml" ContentType="application/vnd.openxmlformats-officedocument.presentationml.slide+xml"/>
  <Override PartName="/ppt/charts/chart842.xml" ContentType="application/vnd.openxmlformats-officedocument.drawingml.chart+xml"/>
  <Override PartName="/ppt/slideMasters/slideMaster308.xml" ContentType="application/vnd.openxmlformats-officedocument.presentationml.slideMaster+xml"/>
  <Override PartName="/ppt/slides/slide308.xml" ContentType="application/vnd.openxmlformats-officedocument.presentationml.slide+xml"/>
  <Override PartName="/ppt/charts/chart843.xml" ContentType="application/vnd.openxmlformats-officedocument.drawingml.chart+xml"/>
  <Override PartName="/ppt/slideMasters/slideMaster309.xml" ContentType="application/vnd.openxmlformats-officedocument.presentationml.slideMaster+xml"/>
  <Override PartName="/ppt/slides/slide309.xml" ContentType="application/vnd.openxmlformats-officedocument.presentationml.slide+xml"/>
  <Override PartName="/ppt/charts/chart844.xml" ContentType="application/vnd.openxmlformats-officedocument.drawingml.chart+xml"/>
  <Override PartName="/ppt/slideMasters/slideMaster310.xml" ContentType="application/vnd.openxmlformats-officedocument.presentationml.slideMaster+xml"/>
  <Override PartName="/ppt/slides/slide310.xml" ContentType="application/vnd.openxmlformats-officedocument.presentationml.slide+xml"/>
  <Override PartName="/ppt/charts/chart845.xml" ContentType="application/vnd.openxmlformats-officedocument.drawingml.chart+xml"/>
  <Override PartName="/ppt/slideMasters/slideMaster311.xml" ContentType="application/vnd.openxmlformats-officedocument.presentationml.slideMaster+xml"/>
  <Override PartName="/ppt/slides/slide311.xml" ContentType="application/vnd.openxmlformats-officedocument.presentationml.slide+xml"/>
  <Override PartName="/ppt/charts/chart846.xml" ContentType="application/vnd.openxmlformats-officedocument.drawingml.chart+xml"/>
  <Override PartName="/ppt/slideMasters/slideMaster312.xml" ContentType="application/vnd.openxmlformats-officedocument.presentationml.slideMaster+xml"/>
  <Override PartName="/ppt/slides/slide312.xml" ContentType="application/vnd.openxmlformats-officedocument.presentationml.slide+xml"/>
  <Override PartName="/ppt/charts/chart847.xml" ContentType="application/vnd.openxmlformats-officedocument.drawingml.chart+xml"/>
  <Override PartName="/ppt/slideMasters/slideMaster313.xml" ContentType="application/vnd.openxmlformats-officedocument.presentationml.slideMaster+xml"/>
  <Override PartName="/ppt/slides/slide313.xml" ContentType="application/vnd.openxmlformats-officedocument.presentationml.slide+xml"/>
  <Override PartName="/ppt/charts/chart848.xml" ContentType="application/vnd.openxmlformats-officedocument.drawingml.chart+xml"/>
  <Override PartName="/ppt/slideMasters/slideMaster314.xml" ContentType="application/vnd.openxmlformats-officedocument.presentationml.slideMaster+xml"/>
  <Override PartName="/ppt/slides/slide314.xml" ContentType="application/vnd.openxmlformats-officedocument.presentationml.slide+xml"/>
  <Override PartName="/ppt/charts/chart849.xml" ContentType="application/vnd.openxmlformats-officedocument.drawingml.chart+xml"/>
  <Override PartName="/ppt/slideMasters/slideMaster315.xml" ContentType="application/vnd.openxmlformats-officedocument.presentationml.slideMaster+xml"/>
  <Override PartName="/ppt/slides/slide315.xml" ContentType="application/vnd.openxmlformats-officedocument.presentationml.slide+xml"/>
  <Override PartName="/ppt/charts/chart850.xml" ContentType="application/vnd.openxmlformats-officedocument.drawingml.chart+xml"/>
  <Override PartName="/ppt/slideMasters/slideMaster316.xml" ContentType="application/vnd.openxmlformats-officedocument.presentationml.slideMaster+xml"/>
  <Override PartName="/ppt/slides/slide316.xml" ContentType="application/vnd.openxmlformats-officedocument.presentationml.slide+xml"/>
  <Override PartName="/ppt/charts/chart851.xml" ContentType="application/vnd.openxmlformats-officedocument.drawingml.chart+xml"/>
  <Override PartName="/ppt/slideMasters/slideMaster317.xml" ContentType="application/vnd.openxmlformats-officedocument.presentationml.slideMaster+xml"/>
  <Override PartName="/ppt/slides/slide317.xml" ContentType="application/vnd.openxmlformats-officedocument.presentationml.slide+xml"/>
  <Override PartName="/ppt/charts/chart852.xml" ContentType="application/vnd.openxmlformats-officedocument.drawingml.chart+xml"/>
  <Override PartName="/ppt/slideMasters/slideMaster318.xml" ContentType="application/vnd.openxmlformats-officedocument.presentationml.slideMaster+xml"/>
  <Override PartName="/ppt/slides/slide318.xml" ContentType="application/vnd.openxmlformats-officedocument.presentationml.slide+xml"/>
  <Override PartName="/ppt/charts/chart853.xml" ContentType="application/vnd.openxmlformats-officedocument.drawingml.chart+xml"/>
  <Override PartName="/ppt/slideMasters/slideMaster319.xml" ContentType="application/vnd.openxmlformats-officedocument.presentationml.slideMaster+xml"/>
  <Override PartName="/ppt/slides/slide319.xml" ContentType="application/vnd.openxmlformats-officedocument.presentationml.slide+xml"/>
  <Override PartName="/ppt/charts/chart854.xml" ContentType="application/vnd.openxmlformats-officedocument.drawingml.chart+xml"/>
  <Override PartName="/ppt/slideMasters/slideMaster320.xml" ContentType="application/vnd.openxmlformats-officedocument.presentationml.slideMaster+xml"/>
  <Override PartName="/ppt/slides/slide320.xml" ContentType="application/vnd.openxmlformats-officedocument.presentationml.slide+xml"/>
  <Override PartName="/ppt/charts/chart855.xml" ContentType="application/vnd.openxmlformats-officedocument.drawingml.chart+xml"/>
  <Override PartName="/ppt/slideMasters/slideMaster321.xml" ContentType="application/vnd.openxmlformats-officedocument.presentationml.slideMaster+xml"/>
  <Override PartName="/ppt/slides/slide321.xml" ContentType="application/vnd.openxmlformats-officedocument.presentationml.slide+xml"/>
  <Override PartName="/ppt/charts/chart856.xml" ContentType="application/vnd.openxmlformats-officedocument.drawingml.chart+xml"/>
  <Override PartName="/ppt/slideMasters/slideMaster322.xml" ContentType="application/vnd.openxmlformats-officedocument.presentationml.slideMaster+xml"/>
  <Override PartName="/ppt/slides/slide322.xml" ContentType="application/vnd.openxmlformats-officedocument.presentationml.slide+xml"/>
  <Override PartName="/ppt/charts/chart857.xml" ContentType="application/vnd.openxmlformats-officedocument.drawingml.chart+xml"/>
  <Override PartName="/ppt/slideMasters/slideMaster323.xml" ContentType="application/vnd.openxmlformats-officedocument.presentationml.slideMaster+xml"/>
  <Override PartName="/ppt/slides/slide323.xml" ContentType="application/vnd.openxmlformats-officedocument.presentationml.slide+xml"/>
  <Override PartName="/ppt/charts/chart858.xml" ContentType="application/vnd.openxmlformats-officedocument.drawingml.chart+xml"/>
  <Override PartName="/ppt/slideMasters/slideMaster324.xml" ContentType="application/vnd.openxmlformats-officedocument.presentationml.slideMaster+xml"/>
  <Override PartName="/ppt/slides/slide324.xml" ContentType="application/vnd.openxmlformats-officedocument.presentationml.slide+xml"/>
  <Override PartName="/ppt/charts/chart859.xml" ContentType="application/vnd.openxmlformats-officedocument.drawingml.chart+xml"/>
  <Override PartName="/ppt/slideMasters/slideMaster325.xml" ContentType="application/vnd.openxmlformats-officedocument.presentationml.slideMaster+xml"/>
  <Override PartName="/ppt/slides/slide325.xml" ContentType="application/vnd.openxmlformats-officedocument.presentationml.slide+xml"/>
  <Override PartName="/ppt/charts/chart860.xml" ContentType="application/vnd.openxmlformats-officedocument.drawingml.chart+xml"/>
  <Override PartName="/ppt/slideMasters/slideMaster326.xml" ContentType="application/vnd.openxmlformats-officedocument.presentationml.slideMaster+xml"/>
  <Override PartName="/ppt/slides/slide326.xml" ContentType="application/vnd.openxmlformats-officedocument.presentationml.slide+xml"/>
  <Override PartName="/ppt/charts/chart861.xml" ContentType="application/vnd.openxmlformats-officedocument.drawingml.chart+xml"/>
  <Override PartName="/ppt/slideMasters/slideMaster327.xml" ContentType="application/vnd.openxmlformats-officedocument.presentationml.slideMaster+xml"/>
  <Override PartName="/ppt/slides/slide327.xml" ContentType="application/vnd.openxmlformats-officedocument.presentationml.slide+xml"/>
  <Override PartName="/ppt/charts/chart862.xml" ContentType="application/vnd.openxmlformats-officedocument.drawingml.chart+xml"/>
  <Override PartName="/ppt/slideMasters/slideMaster328.xml" ContentType="application/vnd.openxmlformats-officedocument.presentationml.slideMaster+xml"/>
  <Override PartName="/ppt/slides/slide328.xml" ContentType="application/vnd.openxmlformats-officedocument.presentationml.slide+xml"/>
  <Override PartName="/ppt/charts/chart863.xml" ContentType="application/vnd.openxmlformats-officedocument.drawingml.chart+xml"/>
  <Override PartName="/ppt/slideMasters/slideMaster329.xml" ContentType="application/vnd.openxmlformats-officedocument.presentationml.slideMaster+xml"/>
  <Override PartName="/ppt/slides/slide329.xml" ContentType="application/vnd.openxmlformats-officedocument.presentationml.slide+xml"/>
  <Override PartName="/ppt/charts/chart864.xml" ContentType="application/vnd.openxmlformats-officedocument.drawingml.chart+xml"/>
  <Override PartName="/ppt/slideMasters/slideMaster330.xml" ContentType="application/vnd.openxmlformats-officedocument.presentationml.slideMaster+xml"/>
  <Override PartName="/ppt/slides/slide330.xml" ContentType="application/vnd.openxmlformats-officedocument.presentationml.slide+xml"/>
  <Override PartName="/ppt/charts/chart865.xml" ContentType="application/vnd.openxmlformats-officedocument.drawingml.chart+xml"/>
  <Override PartName="/ppt/slideMasters/slideMaster331.xml" ContentType="application/vnd.openxmlformats-officedocument.presentationml.slideMaster+xml"/>
  <Override PartName="/ppt/slides/slide331.xml" ContentType="application/vnd.openxmlformats-officedocument.presentationml.slide+xml"/>
  <Override PartName="/ppt/charts/chart866.xml" ContentType="application/vnd.openxmlformats-officedocument.drawingml.chart+xml"/>
  <Override PartName="/ppt/slideMasters/slideMaster332.xml" ContentType="application/vnd.openxmlformats-officedocument.presentationml.slideMaster+xml"/>
  <Override PartName="/ppt/slides/slide332.xml" ContentType="application/vnd.openxmlformats-officedocument.presentationml.slide+xml"/>
  <Override PartName="/ppt/charts/chart867.xml" ContentType="application/vnd.openxmlformats-officedocument.drawingml.chart+xml"/>
  <Override PartName="/ppt/slideMasters/slideMaster333.xml" ContentType="application/vnd.openxmlformats-officedocument.presentationml.slideMaster+xml"/>
  <Override PartName="/ppt/slides/slide333.xml" ContentType="application/vnd.openxmlformats-officedocument.presentationml.slide+xml"/>
  <Override PartName="/ppt/charts/chart868.xml" ContentType="application/vnd.openxmlformats-officedocument.drawingml.chart+xml"/>
  <Override PartName="/ppt/slideMasters/slideMaster334.xml" ContentType="application/vnd.openxmlformats-officedocument.presentationml.slideMaster+xml"/>
  <Override PartName="/ppt/slides/slide334.xml" ContentType="application/vnd.openxmlformats-officedocument.presentationml.slide+xml"/>
  <Override PartName="/ppt/charts/chart869.xml" ContentType="application/vnd.openxmlformats-officedocument.drawingml.chart+xml"/>
  <Override PartName="/ppt/slideMasters/slideMaster335.xml" ContentType="application/vnd.openxmlformats-officedocument.presentationml.slideMaster+xml"/>
  <Override PartName="/ppt/slides/slide335.xml" ContentType="application/vnd.openxmlformats-officedocument.presentationml.slide+xml"/>
  <Override PartName="/ppt/charts/chart870.xml" ContentType="application/vnd.openxmlformats-officedocument.drawingml.chart+xml"/>
  <Override PartName="/ppt/slideMasters/slideMaster336.xml" ContentType="application/vnd.openxmlformats-officedocument.presentationml.slideMaster+xml"/>
  <Override PartName="/ppt/slides/slide336.xml" ContentType="application/vnd.openxmlformats-officedocument.presentationml.slide+xml"/>
  <Override PartName="/ppt/charts/chart871.xml" ContentType="application/vnd.openxmlformats-officedocument.drawingml.chart+xml"/>
  <Override PartName="/ppt/slideMasters/slideMaster337.xml" ContentType="application/vnd.openxmlformats-officedocument.presentationml.slideMaster+xml"/>
  <Override PartName="/ppt/slides/slide337.xml" ContentType="application/vnd.openxmlformats-officedocument.presentationml.slide+xml"/>
  <Override PartName="/ppt/charts/chart872.xml" ContentType="application/vnd.openxmlformats-officedocument.drawingml.chart+xml"/>
  <Override PartName="/ppt/slideMasters/slideMaster338.xml" ContentType="application/vnd.openxmlformats-officedocument.presentationml.slideMaster+xml"/>
  <Override PartName="/ppt/slides/slide338.xml" ContentType="application/vnd.openxmlformats-officedocument.presentationml.slide+xml"/>
  <Override PartName="/ppt/charts/chart873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ppt/notesSlides/notesSlide246.xml" ContentType="application/vnd.openxmlformats-officedocument.presentationml.notesSlide+xml"/>
  <Override PartName="/ppt/notesSlides/notesSlide247.xml" ContentType="application/vnd.openxmlformats-officedocument.presentationml.notesSlide+xml"/>
  <Override PartName="/ppt/notesSlides/notesSlide248.xml" ContentType="application/vnd.openxmlformats-officedocument.presentationml.notesSlide+xml"/>
  <Override PartName="/ppt/notesSlides/notesSlide249.xml" ContentType="application/vnd.openxmlformats-officedocument.presentationml.notesSlide+xml"/>
  <Override PartName="/ppt/notesSlides/notesSlide250.xml" ContentType="application/vnd.openxmlformats-officedocument.presentationml.notesSlide+xml"/>
  <Override PartName="/ppt/notesSlides/notesSlide251.xml" ContentType="application/vnd.openxmlformats-officedocument.presentationml.notesSlide+xml"/>
  <Override PartName="/ppt/notesSlides/notesSlide252.xml" ContentType="application/vnd.openxmlformats-officedocument.presentationml.notesSlide+xml"/>
  <Override PartName="/ppt/notesSlides/notesSlide253.xml" ContentType="application/vnd.openxmlformats-officedocument.presentationml.notesSlide+xml"/>
  <Override PartName="/ppt/notesSlides/notesSlide254.xml" ContentType="application/vnd.openxmlformats-officedocument.presentationml.notesSlide+xml"/>
  <Override PartName="/ppt/notesSlides/notesSlide255.xml" ContentType="application/vnd.openxmlformats-officedocument.presentationml.notesSlide+xml"/>
  <Override PartName="/ppt/notesSlides/notesSlide256.xml" ContentType="application/vnd.openxmlformats-officedocument.presentationml.notesSlide+xml"/>
  <Override PartName="/ppt/notesSlides/notesSlide257.xml" ContentType="application/vnd.openxmlformats-officedocument.presentationml.notesSlide+xml"/>
  <Override PartName="/ppt/notesSlides/notesSlide258.xml" ContentType="application/vnd.openxmlformats-officedocument.presentationml.notesSlide+xml"/>
  <Override PartName="/ppt/notesSlides/notesSlide259.xml" ContentType="application/vnd.openxmlformats-officedocument.presentationml.notesSlide+xml"/>
  <Override PartName="/ppt/notesSlides/notesSlide260.xml" ContentType="application/vnd.openxmlformats-officedocument.presentationml.notesSlide+xml"/>
  <Override PartName="/ppt/notesSlides/notesSlide261.xml" ContentType="application/vnd.openxmlformats-officedocument.presentationml.notesSlide+xml"/>
  <Override PartName="/ppt/notesSlides/notesSlide262.xml" ContentType="application/vnd.openxmlformats-officedocument.presentationml.notesSlide+xml"/>
  <Override PartName="/ppt/notesSlides/notesSlide263.xml" ContentType="application/vnd.openxmlformats-officedocument.presentationml.notesSlide+xml"/>
  <Override PartName="/ppt/notesSlides/notesSlide264.xml" ContentType="application/vnd.openxmlformats-officedocument.presentationml.notesSlide+xml"/>
  <Override PartName="/ppt/notesSlides/notesSlide265.xml" ContentType="application/vnd.openxmlformats-officedocument.presentationml.notesSlide+xml"/>
  <Override PartName="/ppt/notesSlides/notesSlide266.xml" ContentType="application/vnd.openxmlformats-officedocument.presentationml.notesSlide+xml"/>
  <Override PartName="/ppt/notesSlides/notesSlide267.xml" ContentType="application/vnd.openxmlformats-officedocument.presentationml.notesSlide+xml"/>
  <Override PartName="/ppt/notesSlides/notesSlide268.xml" ContentType="application/vnd.openxmlformats-officedocument.presentationml.notesSlide+xml"/>
  <Override PartName="/ppt/notesSlides/notesSlide269.xml" ContentType="application/vnd.openxmlformats-officedocument.presentationml.notesSlide+xml"/>
  <Override PartName="/ppt/notesSlides/notesSlide270.xml" ContentType="application/vnd.openxmlformats-officedocument.presentationml.notesSlide+xml"/>
  <Override PartName="/ppt/notesSlides/notesSlide271.xml" ContentType="application/vnd.openxmlformats-officedocument.presentationml.notesSlide+xml"/>
  <Override PartName="/ppt/notesSlides/notesSlide272.xml" ContentType="application/vnd.openxmlformats-officedocument.presentationml.notesSlide+xml"/>
  <Override PartName="/ppt/notesSlides/notesSlide273.xml" ContentType="application/vnd.openxmlformats-officedocument.presentationml.notesSlide+xml"/>
  <Override PartName="/ppt/notesSlides/notesSlide274.xml" ContentType="application/vnd.openxmlformats-officedocument.presentationml.notesSlide+xml"/>
  <Override PartName="/ppt/notesSlides/notesSlide275.xml" ContentType="application/vnd.openxmlformats-officedocument.presentationml.notesSlide+xml"/>
  <Override PartName="/ppt/notesSlides/notesSlide276.xml" ContentType="application/vnd.openxmlformats-officedocument.presentationml.notesSlide+xml"/>
  <Override PartName="/ppt/notesSlides/notesSlide277.xml" ContentType="application/vnd.openxmlformats-officedocument.presentationml.notesSlide+xml"/>
  <Override PartName="/ppt/notesSlides/notesSlide278.xml" ContentType="application/vnd.openxmlformats-officedocument.presentationml.notesSlide+xml"/>
  <Override PartName="/ppt/notesSlides/notesSlide279.xml" ContentType="application/vnd.openxmlformats-officedocument.presentationml.notesSlide+xml"/>
  <Override PartName="/ppt/notesSlides/notesSlide280.xml" ContentType="application/vnd.openxmlformats-officedocument.presentationml.notesSlide+xml"/>
  <Override PartName="/ppt/notesSlides/notesSlide281.xml" ContentType="application/vnd.openxmlformats-officedocument.presentationml.notesSlide+xml"/>
  <Override PartName="/ppt/notesSlides/notesSlide282.xml" ContentType="application/vnd.openxmlformats-officedocument.presentationml.notesSlide+xml"/>
  <Override PartName="/ppt/notesSlides/notesSlide283.xml" ContentType="application/vnd.openxmlformats-officedocument.presentationml.notesSlide+xml"/>
  <Override PartName="/ppt/notesSlides/notesSlide284.xml" ContentType="application/vnd.openxmlformats-officedocument.presentationml.notesSlide+xml"/>
  <Override PartName="/ppt/notesSlides/notesSlide285.xml" ContentType="application/vnd.openxmlformats-officedocument.presentationml.notesSlide+xml"/>
  <Override PartName="/ppt/notesSlides/notesSlide286.xml" ContentType="application/vnd.openxmlformats-officedocument.presentationml.notesSlide+xml"/>
  <Override PartName="/ppt/notesSlides/notesSlide287.xml" ContentType="application/vnd.openxmlformats-officedocument.presentationml.notesSlide+xml"/>
  <Override PartName="/ppt/notesSlides/notesSlide288.xml" ContentType="application/vnd.openxmlformats-officedocument.presentationml.notesSlide+xml"/>
  <Override PartName="/ppt/notesSlides/notesSlide289.xml" ContentType="application/vnd.openxmlformats-officedocument.presentationml.notesSlide+xml"/>
  <Override PartName="/ppt/notesSlides/notesSlide290.xml" ContentType="application/vnd.openxmlformats-officedocument.presentationml.notesSlide+xml"/>
  <Override PartName="/ppt/notesSlides/notesSlide291.xml" ContentType="application/vnd.openxmlformats-officedocument.presentationml.notesSlide+xml"/>
  <Override PartName="/ppt/notesSlides/notesSlide292.xml" ContentType="application/vnd.openxmlformats-officedocument.presentationml.notesSlide+xml"/>
  <Override PartName="/ppt/notesSlides/notesSlide293.xml" ContentType="application/vnd.openxmlformats-officedocument.presentationml.notesSlide+xml"/>
  <Override PartName="/ppt/notesSlides/notesSlide294.xml" ContentType="application/vnd.openxmlformats-officedocument.presentationml.notesSlide+xml"/>
  <Override PartName="/ppt/notesSlides/notesSlide295.xml" ContentType="application/vnd.openxmlformats-officedocument.presentationml.notesSlide+xml"/>
  <Override PartName="/ppt/notesSlides/notesSlide296.xml" ContentType="application/vnd.openxmlformats-officedocument.presentationml.notesSlide+xml"/>
  <Override PartName="/ppt/notesSlides/notesSlide297.xml" ContentType="application/vnd.openxmlformats-officedocument.presentationml.notesSlide+xml"/>
  <Override PartName="/ppt/notesSlides/notesSlide298.xml" ContentType="application/vnd.openxmlformats-officedocument.presentationml.notesSlide+xml"/>
  <Override PartName="/ppt/notesSlides/notesSlide299.xml" ContentType="application/vnd.openxmlformats-officedocument.presentationml.notesSlide+xml"/>
  <Override PartName="/ppt/notesSlides/notesSlide300.xml" ContentType="application/vnd.openxmlformats-officedocument.presentationml.notesSlide+xml"/>
  <Override PartName="/ppt/notesSlides/notesSlide301.xml" ContentType="application/vnd.openxmlformats-officedocument.presentationml.notesSlide+xml"/>
  <Override PartName="/ppt/notesSlides/notesSlide302.xml" ContentType="application/vnd.openxmlformats-officedocument.presentationml.notesSlide+xml"/>
  <Override PartName="/ppt/notesSlides/notesSlide303.xml" ContentType="application/vnd.openxmlformats-officedocument.presentationml.notesSlide+xml"/>
  <Override PartName="/ppt/notesSlides/notesSlide304.xml" ContentType="application/vnd.openxmlformats-officedocument.presentationml.notesSlide+xml"/>
  <Override PartName="/ppt/notesSlides/notesSlide305.xml" ContentType="application/vnd.openxmlformats-officedocument.presentationml.notesSlide+xml"/>
  <Override PartName="/ppt/notesSlides/notesSlide306.xml" ContentType="application/vnd.openxmlformats-officedocument.presentationml.notesSlide+xml"/>
  <Override PartName="/ppt/notesSlides/notesSlide307.xml" ContentType="application/vnd.openxmlformats-officedocument.presentationml.notesSlide+xml"/>
  <Override PartName="/ppt/notesSlides/notesSlide308.xml" ContentType="application/vnd.openxmlformats-officedocument.presentationml.notesSlide+xml"/>
  <Override PartName="/ppt/notesSlides/notesSlide309.xml" ContentType="application/vnd.openxmlformats-officedocument.presentationml.notesSlide+xml"/>
  <Override PartName="/ppt/notesSlides/notesSlide310.xml" ContentType="application/vnd.openxmlformats-officedocument.presentationml.notesSlide+xml"/>
  <Override PartName="/ppt/notesSlides/notesSlide311.xml" ContentType="application/vnd.openxmlformats-officedocument.presentationml.notesSlide+xml"/>
  <Override PartName="/ppt/notesSlides/notesSlide312.xml" ContentType="application/vnd.openxmlformats-officedocument.presentationml.notesSlide+xml"/>
  <Override PartName="/ppt/notesSlides/notesSlide313.xml" ContentType="application/vnd.openxmlformats-officedocument.presentationml.notesSlide+xml"/>
  <Override PartName="/ppt/notesSlides/notesSlide314.xml" ContentType="application/vnd.openxmlformats-officedocument.presentationml.notesSlide+xml"/>
  <Override PartName="/ppt/notesSlides/notesSlide315.xml" ContentType="application/vnd.openxmlformats-officedocument.presentationml.notesSlide+xml"/>
  <Override PartName="/ppt/notesSlides/notesSlide316.xml" ContentType="application/vnd.openxmlformats-officedocument.presentationml.notesSlide+xml"/>
  <Override PartName="/ppt/notesSlides/notesSlide317.xml" ContentType="application/vnd.openxmlformats-officedocument.presentationml.notesSlide+xml"/>
  <Override PartName="/ppt/notesSlides/notesSlide318.xml" ContentType="application/vnd.openxmlformats-officedocument.presentationml.notesSlide+xml"/>
  <Override PartName="/ppt/notesSlides/notesSlide319.xml" ContentType="application/vnd.openxmlformats-officedocument.presentationml.notesSlide+xml"/>
  <Override PartName="/ppt/notesSlides/notesSlide320.xml" ContentType="application/vnd.openxmlformats-officedocument.presentationml.notesSlide+xml"/>
  <Override PartName="/ppt/notesSlides/notesSlide321.xml" ContentType="application/vnd.openxmlformats-officedocument.presentationml.notesSlide+xml"/>
  <Override PartName="/ppt/notesSlides/notesSlide322.xml" ContentType="application/vnd.openxmlformats-officedocument.presentationml.notesSlide+xml"/>
  <Override PartName="/ppt/notesSlides/notesSlide323.xml" ContentType="application/vnd.openxmlformats-officedocument.presentationml.notesSlide+xml"/>
  <Override PartName="/ppt/notesSlides/notesSlide324.xml" ContentType="application/vnd.openxmlformats-officedocument.presentationml.notesSlide+xml"/>
  <Override PartName="/ppt/notesSlides/notesSlide325.xml" ContentType="application/vnd.openxmlformats-officedocument.presentationml.notesSlide+xml"/>
  <Override PartName="/ppt/notesSlides/notesSlide326.xml" ContentType="application/vnd.openxmlformats-officedocument.presentationml.notesSlide+xml"/>
  <Override PartName="/ppt/notesSlides/notesSlide327.xml" ContentType="application/vnd.openxmlformats-officedocument.presentationml.notesSlide+xml"/>
  <Override PartName="/ppt/notesSlides/notesSlide328.xml" ContentType="application/vnd.openxmlformats-officedocument.presentationml.notesSlide+xml"/>
  <Override PartName="/ppt/notesSlides/notesSlide329.xml" ContentType="application/vnd.openxmlformats-officedocument.presentationml.notesSlide+xml"/>
  <Override PartName="/ppt/notesSlides/notesSlide330.xml" ContentType="application/vnd.openxmlformats-officedocument.presentationml.notesSlide+xml"/>
  <Override PartName="/ppt/notesSlides/notesSlide331.xml" ContentType="application/vnd.openxmlformats-officedocument.presentationml.notesSlide+xml"/>
  <Override PartName="/ppt/notesSlides/notesSlide332.xml" ContentType="application/vnd.openxmlformats-officedocument.presentationml.notesSlide+xml"/>
  <Override PartName="/ppt/notesSlides/notesSlide333.xml" ContentType="application/vnd.openxmlformats-officedocument.presentationml.notesSlide+xml"/>
  <Override PartName="/ppt/notesSlides/notesSlide334.xml" ContentType="application/vnd.openxmlformats-officedocument.presentationml.notesSlide+xml"/>
  <Override PartName="/ppt/notesSlides/notesSlide335.xml" ContentType="application/vnd.openxmlformats-officedocument.presentationml.notesSlide+xml"/>
  <Override PartName="/ppt/notesSlides/notesSlide336.xml" ContentType="application/vnd.openxmlformats-officedocument.presentationml.notesSlide+xml"/>
  <Override PartName="/ppt/notesSlides/notesSlide337.xml" ContentType="application/vnd.openxmlformats-officedocument.presentationml.notesSlide+xml"/>
  <Override PartName="/ppt/notesSlides/notesSlide3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  <p:sldId id="501" r:id="rId247"/>
    <p:sldId id="502" r:id="rId248"/>
    <p:sldId id="503" r:id="rId249"/>
    <p:sldId id="504" r:id="rId250"/>
    <p:sldId id="505" r:id="rId251"/>
    <p:sldId id="506" r:id="rId252"/>
    <p:sldId id="507" r:id="rId253"/>
    <p:sldId id="508" r:id="rId254"/>
    <p:sldId id="509" r:id="rId255"/>
    <p:sldId id="510" r:id="rId256"/>
    <p:sldId id="511" r:id="rId257"/>
    <p:sldId id="512" r:id="rId258"/>
    <p:sldId id="513" r:id="rId259"/>
    <p:sldId id="514" r:id="rId260"/>
    <p:sldId id="515" r:id="rId261"/>
    <p:sldId id="516" r:id="rId262"/>
    <p:sldId id="517" r:id="rId263"/>
    <p:sldId id="518" r:id="rId264"/>
    <p:sldId id="519" r:id="rId265"/>
    <p:sldId id="520" r:id="rId266"/>
    <p:sldId id="521" r:id="rId267"/>
    <p:sldId id="522" r:id="rId268"/>
    <p:sldId id="523" r:id="rId269"/>
    <p:sldId id="524" r:id="rId270"/>
    <p:sldId id="525" r:id="rId271"/>
    <p:sldId id="526" r:id="rId272"/>
    <p:sldId id="527" r:id="rId273"/>
    <p:sldId id="528" r:id="rId274"/>
    <p:sldId id="529" r:id="rId275"/>
    <p:sldId id="530" r:id="rId276"/>
    <p:sldId id="531" r:id="rId277"/>
    <p:sldId id="532" r:id="rId278"/>
    <p:sldId id="533" r:id="rId279"/>
    <p:sldId id="534" r:id="rId280"/>
    <p:sldId id="535" r:id="rId281"/>
    <p:sldId id="536" r:id="rId282"/>
    <p:sldId id="537" r:id="rId283"/>
    <p:sldId id="538" r:id="rId284"/>
    <p:sldId id="539" r:id="rId285"/>
    <p:sldId id="540" r:id="rId286"/>
    <p:sldId id="541" r:id="rId287"/>
    <p:sldId id="542" r:id="rId288"/>
    <p:sldId id="543" r:id="rId289"/>
    <p:sldId id="544" r:id="rId290"/>
    <p:sldId id="545" r:id="rId291"/>
    <p:sldId id="546" r:id="rId292"/>
    <p:sldId id="547" r:id="rId293"/>
    <p:sldId id="548" r:id="rId294"/>
    <p:sldId id="549" r:id="rId295"/>
    <p:sldId id="550" r:id="rId296"/>
    <p:sldId id="551" r:id="rId297"/>
    <p:sldId id="552" r:id="rId298"/>
    <p:sldId id="553" r:id="rId299"/>
    <p:sldId id="554" r:id="rId300"/>
    <p:sldId id="555" r:id="rId301"/>
    <p:sldId id="556" r:id="rId302"/>
    <p:sldId id="557" r:id="rId303"/>
    <p:sldId id="558" r:id="rId304"/>
    <p:sldId id="559" r:id="rId305"/>
    <p:sldId id="560" r:id="rId306"/>
    <p:sldId id="561" r:id="rId307"/>
    <p:sldId id="562" r:id="rId308"/>
    <p:sldId id="563" r:id="rId309"/>
    <p:sldId id="564" r:id="rId310"/>
    <p:sldId id="565" r:id="rId311"/>
    <p:sldId id="566" r:id="rId312"/>
    <p:sldId id="567" r:id="rId313"/>
    <p:sldId id="568" r:id="rId314"/>
    <p:sldId id="569" r:id="rId315"/>
    <p:sldId id="570" r:id="rId316"/>
    <p:sldId id="571" r:id="rId317"/>
    <p:sldId id="572" r:id="rId318"/>
    <p:sldId id="573" r:id="rId319"/>
    <p:sldId id="574" r:id="rId320"/>
    <p:sldId id="575" r:id="rId321"/>
    <p:sldId id="576" r:id="rId322"/>
    <p:sldId id="577" r:id="rId323"/>
    <p:sldId id="578" r:id="rId324"/>
    <p:sldId id="579" r:id="rId325"/>
    <p:sldId id="580" r:id="rId326"/>
    <p:sldId id="581" r:id="rId327"/>
    <p:sldId id="582" r:id="rId328"/>
    <p:sldId id="583" r:id="rId329"/>
    <p:sldId id="584" r:id="rId330"/>
    <p:sldId id="585" r:id="rId331"/>
    <p:sldId id="586" r:id="rId332"/>
    <p:sldId id="587" r:id="rId333"/>
    <p:sldId id="588" r:id="rId334"/>
    <p:sldId id="589" r:id="rId335"/>
    <p:sldId id="590" r:id="rId336"/>
    <p:sldId id="591" r:id="rId337"/>
    <p:sldId id="592" r:id="rId338"/>
    <p:sldId id="593" r:id="rId339"/>
  </p:sldIdLst>
  <p:notesMasterIdLst>
    <p:notesMasterId r:id="rId34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指标简单排序" id="{8ffb958a-4920-ed57-2c64-88585371e470}">
          <p14:sldIdLst/>
        </p14:section>
        <p14:section name="Default-1" id="{5e5aeaa8-9654-77a5-78ad-1abc41438298}">
          <p14:sldIdLst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</p14:sldIdLst>
        </p14:section>
        <p14:section name="院内专科指标评分排序" id="{941593fd-2d34-ccb2-556f-e231a210efa7}">
          <p14:sldIdLst/>
        </p14:section>
        <p14:section name="Default-2" id="{95375e3d-1c27-a690-6ec0-e9197355659b}">
          <p14:sldIdLst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</p14:sldIdLst>
        </p14:section>
        <p14:section name="院内专科维度对比雷达图" id="{e81f7585-6034-4670-76e1-47ab206f71cb}">
          <p14:sldIdLst/>
        </p14:section>
        <p14:section name="Default-3" id="{e33f3cb1-b6b5-ff70-d6f5-8368b9449985}">
          <p14:sldIdLst>
            <p14:sldId id="460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507"/>
            <p14:sldId id="508"/>
            <p14:sldId id="509"/>
            <p14:sldId id="510"/>
            <p14:sldId id="511"/>
            <p14:sldId id="512"/>
            <p14:sldId id="513"/>
            <p14:sldId id="514"/>
            <p14:sldId id="515"/>
            <p14:sldId id="516"/>
            <p14:sldId id="517"/>
            <p14:sldId id="518"/>
            <p14:sldId id="519"/>
            <p14:sldId id="520"/>
            <p14:sldId id="521"/>
            <p14:sldId id="522"/>
            <p14:sldId id="523"/>
            <p14:sldId id="524"/>
            <p14:sldId id="525"/>
            <p14:sldId id="526"/>
            <p14:sldId id="527"/>
            <p14:sldId id="528"/>
            <p14:sldId id="529"/>
            <p14:sldId id="530"/>
            <p14:sldId id="531"/>
          </p14:sldIdLst>
        </p14:section>
        <p14:section name="院内专科维度评分雷达图" id="{1228229a-8fc8-03fb-0404-8d4fcd65a7ae}">
          <p14:sldIdLst/>
        </p14:section>
        <p14:section name="Default-4" id="{1a4a3e99-b516-5ca2-106b-3e77ef419c55}">
          <p14:sldIdLst>
            <p14:sldId id="532"/>
            <p14:sldId id="533"/>
            <p14:sldId id="534"/>
            <p14:sldId id="535"/>
            <p14:sldId id="536"/>
            <p14:sldId id="537"/>
            <p14:sldId id="538"/>
            <p14:sldId id="539"/>
            <p14:sldId id="540"/>
            <p14:sldId id="541"/>
            <p14:sldId id="542"/>
            <p14:sldId id="543"/>
            <p14:sldId id="544"/>
            <p14:sldId id="545"/>
            <p14:sldId id="546"/>
            <p14:sldId id="547"/>
            <p14:sldId id="548"/>
            <p14:sldId id="549"/>
            <p14:sldId id="550"/>
            <p14:sldId id="551"/>
            <p14:sldId id="552"/>
            <p14:sldId id="553"/>
            <p14:sldId id="554"/>
            <p14:sldId id="555"/>
            <p14:sldId id="556"/>
            <p14:sldId id="557"/>
            <p14:sldId id="558"/>
            <p14:sldId id="559"/>
            <p14:sldId id="560"/>
            <p14:sldId id="561"/>
            <p14:sldId id="562"/>
            <p14:sldId id="563"/>
            <p14:sldId id="564"/>
            <p14:sldId id="565"/>
            <p14:sldId id="566"/>
            <p14:sldId id="567"/>
            <p14:sldId id="568"/>
            <p14:sldId id="569"/>
            <p14:sldId id="570"/>
            <p14:sldId id="571"/>
            <p14:sldId id="572"/>
            <p14:sldId id="573"/>
            <p14:sldId id="574"/>
            <p14:sldId id="575"/>
            <p14:sldId id="576"/>
            <p14:sldId id="577"/>
            <p14:sldId id="578"/>
            <p14:sldId id="579"/>
            <p14:sldId id="580"/>
            <p14:sldId id="581"/>
            <p14:sldId id="582"/>
            <p14:sldId id="583"/>
            <p14:sldId id="584"/>
            <p14:sldId id="585"/>
            <p14:sldId id="586"/>
            <p14:sldId id="587"/>
            <p14:sldId id="588"/>
            <p14:sldId id="589"/>
            <p14:sldId id="590"/>
            <p14:sldId id="591"/>
            <p14:sldId id="592"/>
            <p14:sldId id="593"/>
          </p14:sldIdLst>
        </p14:section>
        <p14:section name="院内专科BCG散点图" id="{ba3e44aa-9db8-df18-8d50-6376dd56167a}">
          <p14:sldIdLst/>
        </p14:section>
        <p14:section name="院内专科梯队表格" id="{82625292-622b-0462-aa7f-9c5588a95035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260" Type="http://schemas.openxmlformats.org/officeDocument/2006/relationships/slide" Target="slides/slide259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270" Type="http://schemas.openxmlformats.org/officeDocument/2006/relationships/slide" Target="slides/slide269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280" Type="http://schemas.openxmlformats.org/officeDocument/2006/relationships/slide" Target="slides/slide279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slide" Target="slides/slide286.xml"/><Relationship Id="rId288" Type="http://schemas.openxmlformats.org/officeDocument/2006/relationships/slide" Target="slides/slide287.xml"/><Relationship Id="rId289" Type="http://schemas.openxmlformats.org/officeDocument/2006/relationships/slide" Target="slides/slide288.xml"/><Relationship Id="rId290" Type="http://schemas.openxmlformats.org/officeDocument/2006/relationships/slide" Target="slides/slide289.xml"/><Relationship Id="rId291" Type="http://schemas.openxmlformats.org/officeDocument/2006/relationships/slide" Target="slides/slide290.xml"/><Relationship Id="rId292" Type="http://schemas.openxmlformats.org/officeDocument/2006/relationships/slide" Target="slides/slide291.xml"/><Relationship Id="rId293" Type="http://schemas.openxmlformats.org/officeDocument/2006/relationships/slide" Target="slides/slide292.xml"/><Relationship Id="rId294" Type="http://schemas.openxmlformats.org/officeDocument/2006/relationships/slide" Target="slides/slide293.xml"/><Relationship Id="rId295" Type="http://schemas.openxmlformats.org/officeDocument/2006/relationships/slide" Target="slides/slide294.xml"/><Relationship Id="rId296" Type="http://schemas.openxmlformats.org/officeDocument/2006/relationships/slide" Target="slides/slide295.xml"/><Relationship Id="rId297" Type="http://schemas.openxmlformats.org/officeDocument/2006/relationships/slide" Target="slides/slide296.xml"/><Relationship Id="rId298" Type="http://schemas.openxmlformats.org/officeDocument/2006/relationships/slide" Target="slides/slide297.xml"/><Relationship Id="rId299" Type="http://schemas.openxmlformats.org/officeDocument/2006/relationships/slide" Target="slides/slide298.xml"/><Relationship Id="rId300" Type="http://schemas.openxmlformats.org/officeDocument/2006/relationships/slide" Target="slides/slide299.xml"/><Relationship Id="rId301" Type="http://schemas.openxmlformats.org/officeDocument/2006/relationships/slide" Target="slides/slide300.xml"/><Relationship Id="rId302" Type="http://schemas.openxmlformats.org/officeDocument/2006/relationships/slide" Target="slides/slide301.xml"/><Relationship Id="rId303" Type="http://schemas.openxmlformats.org/officeDocument/2006/relationships/slide" Target="slides/slide302.xml"/><Relationship Id="rId304" Type="http://schemas.openxmlformats.org/officeDocument/2006/relationships/slide" Target="slides/slide303.xml"/><Relationship Id="rId305" Type="http://schemas.openxmlformats.org/officeDocument/2006/relationships/slide" Target="slides/slide304.xml"/><Relationship Id="rId306" Type="http://schemas.openxmlformats.org/officeDocument/2006/relationships/slide" Target="slides/slide305.xml"/><Relationship Id="rId307" Type="http://schemas.openxmlformats.org/officeDocument/2006/relationships/slide" Target="slides/slide306.xml"/><Relationship Id="rId308" Type="http://schemas.openxmlformats.org/officeDocument/2006/relationships/slide" Target="slides/slide307.xml"/><Relationship Id="rId309" Type="http://schemas.openxmlformats.org/officeDocument/2006/relationships/slide" Target="slides/slide308.xml"/><Relationship Id="rId310" Type="http://schemas.openxmlformats.org/officeDocument/2006/relationships/slide" Target="slides/slide309.xml"/><Relationship Id="rId311" Type="http://schemas.openxmlformats.org/officeDocument/2006/relationships/slide" Target="slides/slide310.xml"/><Relationship Id="rId312" Type="http://schemas.openxmlformats.org/officeDocument/2006/relationships/slide" Target="slides/slide311.xml"/><Relationship Id="rId313" Type="http://schemas.openxmlformats.org/officeDocument/2006/relationships/slide" Target="slides/slide312.xml"/><Relationship Id="rId314" Type="http://schemas.openxmlformats.org/officeDocument/2006/relationships/slide" Target="slides/slide313.xml"/><Relationship Id="rId315" Type="http://schemas.openxmlformats.org/officeDocument/2006/relationships/slide" Target="slides/slide314.xml"/><Relationship Id="rId316" Type="http://schemas.openxmlformats.org/officeDocument/2006/relationships/slide" Target="slides/slide315.xml"/><Relationship Id="rId317" Type="http://schemas.openxmlformats.org/officeDocument/2006/relationships/slide" Target="slides/slide316.xml"/><Relationship Id="rId318" Type="http://schemas.openxmlformats.org/officeDocument/2006/relationships/slide" Target="slides/slide317.xml"/><Relationship Id="rId319" Type="http://schemas.openxmlformats.org/officeDocument/2006/relationships/slide" Target="slides/slide318.xml"/><Relationship Id="rId320" Type="http://schemas.openxmlformats.org/officeDocument/2006/relationships/slide" Target="slides/slide319.xml"/><Relationship Id="rId321" Type="http://schemas.openxmlformats.org/officeDocument/2006/relationships/slide" Target="slides/slide320.xml"/><Relationship Id="rId322" Type="http://schemas.openxmlformats.org/officeDocument/2006/relationships/slide" Target="slides/slide321.xml"/><Relationship Id="rId323" Type="http://schemas.openxmlformats.org/officeDocument/2006/relationships/slide" Target="slides/slide322.xml"/><Relationship Id="rId324" Type="http://schemas.openxmlformats.org/officeDocument/2006/relationships/slide" Target="slides/slide323.xml"/><Relationship Id="rId325" Type="http://schemas.openxmlformats.org/officeDocument/2006/relationships/slide" Target="slides/slide324.xml"/><Relationship Id="rId326" Type="http://schemas.openxmlformats.org/officeDocument/2006/relationships/slide" Target="slides/slide325.xml"/><Relationship Id="rId327" Type="http://schemas.openxmlformats.org/officeDocument/2006/relationships/slide" Target="slides/slide326.xml"/><Relationship Id="rId328" Type="http://schemas.openxmlformats.org/officeDocument/2006/relationships/slide" Target="slides/slide327.xml"/><Relationship Id="rId329" Type="http://schemas.openxmlformats.org/officeDocument/2006/relationships/slide" Target="slides/slide328.xml"/><Relationship Id="rId330" Type="http://schemas.openxmlformats.org/officeDocument/2006/relationships/slide" Target="slides/slide329.xml"/><Relationship Id="rId331" Type="http://schemas.openxmlformats.org/officeDocument/2006/relationships/slide" Target="slides/slide330.xml"/><Relationship Id="rId332" Type="http://schemas.openxmlformats.org/officeDocument/2006/relationships/slide" Target="slides/slide331.xml"/><Relationship Id="rId333" Type="http://schemas.openxmlformats.org/officeDocument/2006/relationships/slide" Target="slides/slide332.xml"/><Relationship Id="rId334" Type="http://schemas.openxmlformats.org/officeDocument/2006/relationships/slide" Target="slides/slide333.xml"/><Relationship Id="rId335" Type="http://schemas.openxmlformats.org/officeDocument/2006/relationships/slide" Target="slides/slide334.xml"/><Relationship Id="rId336" Type="http://schemas.openxmlformats.org/officeDocument/2006/relationships/slide" Target="slides/slide335.xml"/><Relationship Id="rId337" Type="http://schemas.openxmlformats.org/officeDocument/2006/relationships/slide" Target="slides/slide336.xml"/><Relationship Id="rId338" Type="http://schemas.openxmlformats.org/officeDocument/2006/relationships/slide" Target="slides/slide337.xml"/><Relationship Id="rId339" Type="http://schemas.openxmlformats.org/officeDocument/2006/relationships/slide" Target="slides/slide338.xml"/><Relationship Id="rId340" Type="http://schemas.openxmlformats.org/officeDocument/2006/relationships/notesMaster" Target="notesMasters/notesMaster1.xml"/><Relationship Id="rId341" Type="http://schemas.openxmlformats.org/officeDocument/2006/relationships/presProps" Target="presProps.xml"/><Relationship Id="rId342" Type="http://schemas.openxmlformats.org/officeDocument/2006/relationships/viewProps" Target="viewProps.xml"/><Relationship Id="rId343" Type="http://schemas.openxmlformats.org/officeDocument/2006/relationships/theme" Target="theme/theme1.xml"/><Relationship Id="rId344" Type="http://schemas.openxmlformats.org/officeDocument/2006/relationships/tableStyles" Target="tableStyles.xml"/></Relationships>
</file>

<file path=ppt/charts/_rels/chart5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7.xlsx"/></Relationships>
</file>

<file path=ppt/charts/_rels/chart5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8.xlsx"/></Relationships>
</file>

<file path=ppt/charts/_rels/chart5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9.xlsx"/></Relationships>
</file>

<file path=ppt/charts/_rels/chart5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0.xlsx"/></Relationships>
</file>

<file path=ppt/charts/_rels/chart5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1.xlsx"/></Relationships>
</file>

<file path=ppt/charts/_rels/chart5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2.xlsx"/></Relationships>
</file>

<file path=ppt/charts/_rels/chart5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3.xlsx"/></Relationships>
</file>

<file path=ppt/charts/_rels/chart5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4.xlsx"/></Relationships>
</file>

<file path=ppt/charts/_rels/chart5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5.xlsx"/></Relationships>
</file>

<file path=ppt/charts/_rels/chart5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6.xlsx"/></Relationships>
</file>

<file path=ppt/charts/_rels/chart5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7.xlsx"/></Relationships>
</file>

<file path=ppt/charts/_rels/chart5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8.xlsx"/></Relationships>
</file>

<file path=ppt/charts/_rels/chart5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9.xlsx"/></Relationships>
</file>

<file path=ppt/charts/_rels/chart5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0.xlsx"/></Relationships>
</file>

<file path=ppt/charts/_rels/chart5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1.xlsx"/></Relationships>
</file>

<file path=ppt/charts/_rels/chart5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2.xlsx"/></Relationships>
</file>

<file path=ppt/charts/_rels/chart5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3.xlsx"/></Relationships>
</file>

<file path=ppt/charts/_rels/chart5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4.xlsx"/></Relationships>
</file>

<file path=ppt/charts/_rels/chart5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5.xlsx"/></Relationships>
</file>

<file path=ppt/charts/_rels/chart5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6.xlsx"/></Relationships>
</file>

<file path=ppt/charts/_rels/chart5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7.xlsx"/></Relationships>
</file>

<file path=ppt/charts/_rels/chart5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8.xlsx"/></Relationships>
</file>

<file path=ppt/charts/_rels/chart5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9.xlsx"/></Relationships>
</file>

<file path=ppt/charts/_rels/chart5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0.xlsx"/></Relationships>
</file>

<file path=ppt/charts/_rels/chart5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1.xlsx"/></Relationships>
</file>

<file path=ppt/charts/_rels/chart5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2.xlsx"/></Relationships>
</file>

<file path=ppt/charts/_rels/chart5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3.xlsx"/></Relationships>
</file>

<file path=ppt/charts/_rels/chart5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4.xlsx"/></Relationships>
</file>

<file path=ppt/charts/_rels/chart5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5.xlsx"/></Relationships>
</file>

<file path=ppt/charts/_rels/chart5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6.xlsx"/></Relationships>
</file>

<file path=ppt/charts/_rels/chart5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7.xlsx"/></Relationships>
</file>

<file path=ppt/charts/_rels/chart5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8.xlsx"/></Relationships>
</file>

<file path=ppt/charts/_rels/chart5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9.xlsx"/></Relationships>
</file>

<file path=ppt/charts/_rels/chart5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0.xlsx"/></Relationships>
</file>

<file path=ppt/charts/_rels/chart5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1.xlsx"/></Relationships>
</file>

<file path=ppt/charts/_rels/chart5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2.xlsx"/></Relationships>
</file>

<file path=ppt/charts/_rels/chart5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3.xlsx"/></Relationships>
</file>

<file path=ppt/charts/_rels/chart5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4.xlsx"/></Relationships>
</file>

<file path=ppt/charts/_rels/chart5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5.xlsx"/></Relationships>
</file>

<file path=ppt/charts/_rels/chart5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6.xlsx"/></Relationships>
</file>

<file path=ppt/charts/_rels/chart5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7.xlsx"/></Relationships>
</file>

<file path=ppt/charts/_rels/chart5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8.xlsx"/></Relationships>
</file>

<file path=ppt/charts/_rels/chart5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9.xlsx"/></Relationships>
</file>

<file path=ppt/charts/_rels/chart5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0.xlsx"/></Relationships>
</file>

<file path=ppt/charts/_rels/chart5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1.xlsx"/></Relationships>
</file>

<file path=ppt/charts/_rels/chart5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2.xlsx"/></Relationships>
</file>

<file path=ppt/charts/_rels/chart5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3.xlsx"/></Relationships>
</file>

<file path=ppt/charts/_rels/chart5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4.xlsx"/></Relationships>
</file>

<file path=ppt/charts/_rels/chart5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5.xlsx"/></Relationships>
</file>

<file path=ppt/charts/_rels/chart5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6.xlsx"/></Relationships>
</file>

<file path=ppt/charts/_rels/chart5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7.xlsx"/></Relationships>
</file>

<file path=ppt/charts/_rels/chart5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8.xlsx"/></Relationships>
</file>

<file path=ppt/charts/_rels/chart5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9.xlsx"/></Relationships>
</file>

<file path=ppt/charts/_rels/chart5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0.xlsx"/></Relationships>
</file>

<file path=ppt/charts/_rels/chart5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1.xlsx"/></Relationships>
</file>

<file path=ppt/charts/_rels/chart5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2.xlsx"/></Relationships>
</file>

<file path=ppt/charts/_rels/chart5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3.xlsx"/></Relationships>
</file>

<file path=ppt/charts/_rels/chart5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4.xlsx"/></Relationships>
</file>

<file path=ppt/charts/_rels/chart5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5.xlsx"/></Relationships>
</file>

<file path=ppt/charts/_rels/chart5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6.xlsx"/></Relationships>
</file>

<file path=ppt/charts/_rels/chart5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7.xlsx"/></Relationships>
</file>

<file path=ppt/charts/_rels/chart5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8.xlsx"/></Relationships>
</file>

<file path=ppt/charts/_rels/chart5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9.xlsx"/></Relationships>
</file>

<file path=ppt/charts/_rels/chart6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0.xlsx"/></Relationships>
</file>

<file path=ppt/charts/_rels/chart6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1.xlsx"/></Relationships>
</file>

<file path=ppt/charts/_rels/chart6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2.xlsx"/></Relationships>
</file>

<file path=ppt/charts/_rels/chart6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3.xlsx"/></Relationships>
</file>

<file path=ppt/charts/_rels/chart6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4.xlsx"/></Relationships>
</file>

<file path=ppt/charts/_rels/chart6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5.xlsx"/></Relationships>
</file>

<file path=ppt/charts/_rels/chart6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6.xlsx"/></Relationships>
</file>

<file path=ppt/charts/_rels/chart6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7.xlsx"/></Relationships>
</file>

<file path=ppt/charts/_rels/chart6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8.xlsx"/></Relationships>
</file>

<file path=ppt/charts/_rels/chart6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9.xlsx"/></Relationships>
</file>

<file path=ppt/charts/_rels/chart6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0.xlsx"/></Relationships>
</file>

<file path=ppt/charts/_rels/chart6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1.xlsx"/></Relationships>
</file>

<file path=ppt/charts/_rels/chart6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2.xlsx"/></Relationships>
</file>

<file path=ppt/charts/_rels/chart6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3.xlsx"/></Relationships>
</file>

<file path=ppt/charts/_rels/chart6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4.xlsx"/></Relationships>
</file>

<file path=ppt/charts/_rels/chart6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5.xlsx"/></Relationships>
</file>

<file path=ppt/charts/_rels/chart6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6.xlsx"/></Relationships>
</file>

<file path=ppt/charts/_rels/chart6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7.xlsx"/></Relationships>
</file>

<file path=ppt/charts/_rels/chart6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8.xlsx"/></Relationships>
</file>

<file path=ppt/charts/_rels/chart6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9.xlsx"/></Relationships>
</file>

<file path=ppt/charts/_rels/chart6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0.xlsx"/></Relationships>
</file>

<file path=ppt/charts/_rels/chart6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1.xlsx"/></Relationships>
</file>

<file path=ppt/charts/_rels/chart6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2.xlsx"/></Relationships>
</file>

<file path=ppt/charts/_rels/chart6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3.xlsx"/></Relationships>
</file>

<file path=ppt/charts/_rels/chart6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4.xlsx"/></Relationships>
</file>

<file path=ppt/charts/_rels/chart6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5.xlsx"/></Relationships>
</file>

<file path=ppt/charts/_rels/chart6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6.xlsx"/></Relationships>
</file>

<file path=ppt/charts/_rels/chart6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7.xlsx"/></Relationships>
</file>

<file path=ppt/charts/_rels/chart6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8.xlsx"/></Relationships>
</file>

<file path=ppt/charts/_rels/chart6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9.xlsx"/></Relationships>
</file>

<file path=ppt/charts/_rels/chart6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0.xlsx"/></Relationships>
</file>

<file path=ppt/charts/_rels/chart6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1.xlsx"/></Relationships>
</file>

<file path=ppt/charts/_rels/chart6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2.xlsx"/></Relationships>
</file>

<file path=ppt/charts/_rels/chart6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3.xlsx"/></Relationships>
</file>

<file path=ppt/charts/_rels/chart6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4.xlsx"/></Relationships>
</file>

<file path=ppt/charts/_rels/chart6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5.xlsx"/></Relationships>
</file>

<file path=ppt/charts/_rels/chart6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6.xlsx"/></Relationships>
</file>

<file path=ppt/charts/_rels/chart6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7.xlsx"/></Relationships>
</file>

<file path=ppt/charts/_rels/chart6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8.xlsx"/></Relationships>
</file>

<file path=ppt/charts/_rels/chart6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9.xlsx"/></Relationships>
</file>

<file path=ppt/charts/_rels/chart6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0.xlsx"/></Relationships>
</file>

<file path=ppt/charts/_rels/chart6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1.xlsx"/></Relationships>
</file>

<file path=ppt/charts/_rels/chart6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2.xlsx"/></Relationships>
</file>

<file path=ppt/charts/_rels/chart6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3.xlsx"/></Relationships>
</file>

<file path=ppt/charts/_rels/chart6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4.xlsx"/></Relationships>
</file>

<file path=ppt/charts/_rels/chart6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5.xlsx"/></Relationships>
</file>

<file path=ppt/charts/_rels/chart6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6.xlsx"/></Relationships>
</file>

<file path=ppt/charts/_rels/chart6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7.xlsx"/></Relationships>
</file>

<file path=ppt/charts/_rels/chart6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8.xlsx"/></Relationships>
</file>

<file path=ppt/charts/_rels/chart6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9.xlsx"/></Relationships>
</file>

<file path=ppt/charts/_rels/chart6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0.xlsx"/></Relationships>
</file>

<file path=ppt/charts/_rels/chart6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1.xlsx"/></Relationships>
</file>

<file path=ppt/charts/_rels/chart6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2.xlsx"/></Relationships>
</file>

<file path=ppt/charts/_rels/chart6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3.xlsx"/></Relationships>
</file>

<file path=ppt/charts/_rels/chart6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4.xlsx"/></Relationships>
</file>

<file path=ppt/charts/_rels/chart6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5.xlsx"/></Relationships>
</file>

<file path=ppt/charts/_rels/chart6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6.xlsx"/></Relationships>
</file>

<file path=ppt/charts/_rels/chart6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7.xlsx"/></Relationships>
</file>

<file path=ppt/charts/_rels/chart6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8.xlsx"/></Relationships>
</file>

<file path=ppt/charts/_rels/chart6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9.xlsx"/></Relationships>
</file>

<file path=ppt/charts/_rels/chart6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0.xlsx"/></Relationships>
</file>

<file path=ppt/charts/_rels/chart6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1.xlsx"/></Relationships>
</file>

<file path=ppt/charts/_rels/chart6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2.xlsx"/></Relationships>
</file>

<file path=ppt/charts/_rels/chart6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3.xlsx"/></Relationships>
</file>

<file path=ppt/charts/_rels/chart6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4.xlsx"/></Relationships>
</file>

<file path=ppt/charts/_rels/chart6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5.xlsx"/></Relationships>
</file>

<file path=ppt/charts/_rels/chart6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6.xlsx"/></Relationships>
</file>

<file path=ppt/charts/_rels/chart6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7.xlsx"/></Relationships>
</file>

<file path=ppt/charts/_rels/chart6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8.xlsx"/></Relationships>
</file>

<file path=ppt/charts/_rels/chart6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9.xlsx"/></Relationships>
</file>

<file path=ppt/charts/_rels/chart6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0.xlsx"/></Relationships>
</file>

<file path=ppt/charts/_rels/chart6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1.xlsx"/></Relationships>
</file>

<file path=ppt/charts/_rels/chart6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2.xlsx"/></Relationships>
</file>

<file path=ppt/charts/_rels/chart6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3.xlsx"/></Relationships>
</file>

<file path=ppt/charts/_rels/chart6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4.xlsx"/></Relationships>
</file>

<file path=ppt/charts/_rels/chart6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5.xlsx"/></Relationships>
</file>

<file path=ppt/charts/_rels/chart6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6.xlsx"/></Relationships>
</file>

<file path=ppt/charts/_rels/chart6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7.xlsx"/></Relationships>
</file>

<file path=ppt/charts/_rels/chart6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8.xlsx"/></Relationships>
</file>

<file path=ppt/charts/_rels/chart6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9.xlsx"/></Relationships>
</file>

<file path=ppt/charts/_rels/chart6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0.xlsx"/></Relationships>
</file>

<file path=ppt/charts/_rels/chart6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1.xlsx"/></Relationships>
</file>

<file path=ppt/charts/_rels/chart6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2.xlsx"/></Relationships>
</file>

<file path=ppt/charts/_rels/chart6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3.xlsx"/></Relationships>
</file>

<file path=ppt/charts/_rels/chart6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4.xlsx"/></Relationships>
</file>

<file path=ppt/charts/_rels/chart6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5.xlsx"/></Relationships>
</file>

<file path=ppt/charts/_rels/chart6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6.xlsx"/></Relationships>
</file>

<file path=ppt/charts/_rels/chart6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7.xlsx"/></Relationships>
</file>

<file path=ppt/charts/_rels/chart6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8.xlsx"/></Relationships>
</file>

<file path=ppt/charts/_rels/chart6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9.xlsx"/></Relationships>
</file>

<file path=ppt/charts/_rels/chart6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0.xlsx"/></Relationships>
</file>

<file path=ppt/charts/_rels/chart6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1.xlsx"/></Relationships>
</file>

<file path=ppt/charts/_rels/chart6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2.xlsx"/></Relationships>
</file>

<file path=ppt/charts/_rels/chart6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3.xlsx"/></Relationships>
</file>

<file path=ppt/charts/_rels/chart6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4.xlsx"/></Relationships>
</file>

<file path=ppt/charts/_rels/chart6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5.xlsx"/></Relationships>
</file>

<file path=ppt/charts/_rels/chart6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6.xlsx"/></Relationships>
</file>

<file path=ppt/charts/_rels/chart6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7.xlsx"/></Relationships>
</file>

<file path=ppt/charts/_rels/chart6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8.xlsx"/></Relationships>
</file>

<file path=ppt/charts/_rels/chart6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9.xlsx"/></Relationships>
</file>

<file path=ppt/charts/_rels/chart7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0.xlsx"/></Relationships>
</file>

<file path=ppt/charts/_rels/chart7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1.xlsx"/></Relationships>
</file>

<file path=ppt/charts/_rels/chart7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2.xlsx"/></Relationships>
</file>

<file path=ppt/charts/_rels/chart7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3.xlsx"/></Relationships>
</file>

<file path=ppt/charts/_rels/chart7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4.xlsx"/></Relationships>
</file>

<file path=ppt/charts/_rels/chart7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5.xlsx"/></Relationships>
</file>

<file path=ppt/charts/_rels/chart7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6.xlsx"/></Relationships>
</file>

<file path=ppt/charts/_rels/chart7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7.xlsx"/></Relationships>
</file>

<file path=ppt/charts/_rels/chart7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8.xlsx"/></Relationships>
</file>

<file path=ppt/charts/_rels/chart7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9.xlsx"/></Relationships>
</file>

<file path=ppt/charts/_rels/chart7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0.xlsx"/></Relationships>
</file>

<file path=ppt/charts/_rels/chart7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1.xlsx"/></Relationships>
</file>

<file path=ppt/charts/_rels/chart7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2.xlsx"/></Relationships>
</file>

<file path=ppt/charts/_rels/chart7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3.xlsx"/></Relationships>
</file>

<file path=ppt/charts/_rels/chart7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4.xlsx"/></Relationships>
</file>

<file path=ppt/charts/_rels/chart7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5.xlsx"/></Relationships>
</file>

<file path=ppt/charts/_rels/chart7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6.xlsx"/></Relationships>
</file>

<file path=ppt/charts/_rels/chart7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7.xlsx"/></Relationships>
</file>

<file path=ppt/charts/_rels/chart7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8.xlsx"/></Relationships>
</file>

<file path=ppt/charts/_rels/chart7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9.xlsx"/></Relationships>
</file>

<file path=ppt/charts/_rels/chart7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0.xlsx"/></Relationships>
</file>

<file path=ppt/charts/_rels/chart7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1.xlsx"/></Relationships>
</file>

<file path=ppt/charts/_rels/chart7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2.xlsx"/></Relationships>
</file>

<file path=ppt/charts/_rels/chart7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3.xlsx"/></Relationships>
</file>

<file path=ppt/charts/_rels/chart7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4.xlsx"/></Relationships>
</file>

<file path=ppt/charts/_rels/chart7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5.xlsx"/></Relationships>
</file>

<file path=ppt/charts/_rels/chart7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6.xlsx"/></Relationships>
</file>

<file path=ppt/charts/_rels/chart7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7.xlsx"/></Relationships>
</file>

<file path=ppt/charts/_rels/chart7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8.xlsx"/></Relationships>
</file>

<file path=ppt/charts/_rels/chart7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9.xlsx"/></Relationships>
</file>

<file path=ppt/charts/_rels/chart7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0.xlsx"/></Relationships>
</file>

<file path=ppt/charts/_rels/chart7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1.xlsx"/></Relationships>
</file>

<file path=ppt/charts/_rels/chart7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2.xlsx"/></Relationships>
</file>

<file path=ppt/charts/_rels/chart7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3.xlsx"/></Relationships>
</file>

<file path=ppt/charts/_rels/chart7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4.xlsx"/></Relationships>
</file>

<file path=ppt/charts/_rels/chart7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5.xlsx"/></Relationships>
</file>

<file path=ppt/charts/_rels/chart7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6.xlsx"/></Relationships>
</file>

<file path=ppt/charts/_rels/chart7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7.xlsx"/></Relationships>
</file>

<file path=ppt/charts/_rels/chart7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8.xlsx"/></Relationships>
</file>

<file path=ppt/charts/_rels/chart7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9.xlsx"/></Relationships>
</file>

<file path=ppt/charts/_rels/chart7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0.xlsx"/></Relationships>
</file>

<file path=ppt/charts/_rels/chart7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1.xlsx"/></Relationships>
</file>

<file path=ppt/charts/_rels/chart7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2.xlsx"/></Relationships>
</file>

<file path=ppt/charts/_rels/chart7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3.xlsx"/></Relationships>
</file>

<file path=ppt/charts/_rels/chart7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4.xlsx"/></Relationships>
</file>

<file path=ppt/charts/_rels/chart7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5.xlsx"/></Relationships>
</file>

<file path=ppt/charts/_rels/chart7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6.xlsx"/></Relationships>
</file>

<file path=ppt/charts/_rels/chart7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7.xlsx"/></Relationships>
</file>

<file path=ppt/charts/_rels/chart7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8.xlsx"/></Relationships>
</file>

<file path=ppt/charts/_rels/chart7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9.xlsx"/></Relationships>
</file>

<file path=ppt/charts/_rels/chart7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0.xlsx"/></Relationships>
</file>

<file path=ppt/charts/_rels/chart7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1.xlsx"/></Relationships>
</file>

<file path=ppt/charts/_rels/chart7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2.xlsx"/></Relationships>
</file>

<file path=ppt/charts/_rels/chart7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3.xlsx"/></Relationships>
</file>

<file path=ppt/charts/_rels/chart7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4.xlsx"/></Relationships>
</file>

<file path=ppt/charts/_rels/chart7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5.xlsx"/></Relationships>
</file>

<file path=ppt/charts/_rels/chart7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6.xlsx"/></Relationships>
</file>

<file path=ppt/charts/_rels/chart7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7.xlsx"/></Relationships>
</file>

<file path=ppt/charts/_rels/chart7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8.xlsx"/></Relationships>
</file>

<file path=ppt/charts/_rels/chart7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9.xlsx"/></Relationships>
</file>

<file path=ppt/charts/_rels/chart7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0.xlsx"/></Relationships>
</file>

<file path=ppt/charts/_rels/chart7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1.xlsx"/></Relationships>
</file>

<file path=ppt/charts/_rels/chart7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2.xlsx"/></Relationships>
</file>

<file path=ppt/charts/_rels/chart7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3.xlsx"/></Relationships>
</file>

<file path=ppt/charts/_rels/chart7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4.xlsx"/></Relationships>
</file>

<file path=ppt/charts/_rels/chart7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5.xlsx"/></Relationships>
</file>

<file path=ppt/charts/_rels/chart7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6.xlsx"/></Relationships>
</file>

<file path=ppt/charts/_rels/chart7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7.xlsx"/></Relationships>
</file>

<file path=ppt/charts/_rels/chart7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8.xlsx"/></Relationships>
</file>

<file path=ppt/charts/_rels/chart7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9.xlsx"/></Relationships>
</file>

<file path=ppt/charts/_rels/chart7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0.xlsx"/></Relationships>
</file>

<file path=ppt/charts/_rels/chart7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1.xlsx"/></Relationships>
</file>

<file path=ppt/charts/_rels/chart7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2.xlsx"/></Relationships>
</file>

<file path=ppt/charts/_rels/chart7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3.xlsx"/></Relationships>
</file>

<file path=ppt/charts/_rels/chart7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4.xlsx"/></Relationships>
</file>

<file path=ppt/charts/_rels/chart7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5.xlsx"/></Relationships>
</file>

<file path=ppt/charts/_rels/chart7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6.xlsx"/></Relationships>
</file>

<file path=ppt/charts/_rels/chart7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7.xlsx"/></Relationships>
</file>

<file path=ppt/charts/_rels/chart7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8.xlsx"/></Relationships>
</file>

<file path=ppt/charts/_rels/chart7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9.xlsx"/></Relationships>
</file>

<file path=ppt/charts/_rels/chart7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0.xlsx"/></Relationships>
</file>

<file path=ppt/charts/_rels/chart7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1.xlsx"/></Relationships>
</file>

<file path=ppt/charts/_rels/chart7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2.xlsx"/></Relationships>
</file>

<file path=ppt/charts/_rels/chart7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3.xlsx"/></Relationships>
</file>

<file path=ppt/charts/_rels/chart7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4.xlsx"/></Relationships>
</file>

<file path=ppt/charts/_rels/chart7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5.xlsx"/></Relationships>
</file>

<file path=ppt/charts/_rels/chart7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6.xlsx"/></Relationships>
</file>

<file path=ppt/charts/_rels/chart7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7.xlsx"/></Relationships>
</file>

<file path=ppt/charts/_rels/chart7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8.xlsx"/></Relationships>
</file>

<file path=ppt/charts/_rels/chart7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9.xlsx"/></Relationships>
</file>

<file path=ppt/charts/_rels/chart7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0.xlsx"/></Relationships>
</file>

<file path=ppt/charts/_rels/chart7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1.xlsx"/></Relationships>
</file>

<file path=ppt/charts/_rels/chart7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2.xlsx"/></Relationships>
</file>

<file path=ppt/charts/_rels/chart7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3.xlsx"/></Relationships>
</file>

<file path=ppt/charts/_rels/chart7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4.xlsx"/></Relationships>
</file>

<file path=ppt/charts/_rels/chart7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5.xlsx"/></Relationships>
</file>

<file path=ppt/charts/_rels/chart7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6.xlsx"/></Relationships>
</file>

<file path=ppt/charts/_rels/chart7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7.xlsx"/></Relationships>
</file>

<file path=ppt/charts/_rels/chart7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8.xlsx"/></Relationships>
</file>

<file path=ppt/charts/_rels/chart7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9.xlsx"/></Relationships>
</file>

<file path=ppt/charts/_rels/chart8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0.xlsx"/></Relationships>
</file>

<file path=ppt/charts/_rels/chart8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1.xlsx"/></Relationships>
</file>

<file path=ppt/charts/_rels/chart8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2.xlsx"/></Relationships>
</file>

<file path=ppt/charts/_rels/chart8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3.xlsx"/></Relationships>
</file>

<file path=ppt/charts/_rels/chart8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4.xlsx"/></Relationships>
</file>

<file path=ppt/charts/_rels/chart8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5.xlsx"/></Relationships>
</file>

<file path=ppt/charts/_rels/chart8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6.xlsx"/></Relationships>
</file>

<file path=ppt/charts/_rels/chart8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7.xlsx"/></Relationships>
</file>

<file path=ppt/charts/_rels/chart8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8.xlsx"/></Relationships>
</file>

<file path=ppt/charts/_rels/chart8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9.xlsx"/></Relationships>
</file>

<file path=ppt/charts/_rels/chart8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0.xlsx"/></Relationships>
</file>

<file path=ppt/charts/_rels/chart8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1.xlsx"/></Relationships>
</file>

<file path=ppt/charts/_rels/chart8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2.xlsx"/></Relationships>
</file>

<file path=ppt/charts/_rels/chart8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3.xlsx"/></Relationships>
</file>

<file path=ppt/charts/_rels/chart8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4.xlsx"/></Relationships>
</file>

<file path=ppt/charts/_rels/chart8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5.xlsx"/></Relationships>
</file>

<file path=ppt/charts/_rels/chart8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6.xlsx"/></Relationships>
</file>

<file path=ppt/charts/_rels/chart8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7.xlsx"/></Relationships>
</file>

<file path=ppt/charts/_rels/chart8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8.xlsx"/></Relationships>
</file>

<file path=ppt/charts/_rels/chart8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9.xlsx"/></Relationships>
</file>

<file path=ppt/charts/_rels/chart8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0.xlsx"/></Relationships>
</file>

<file path=ppt/charts/_rels/chart8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1.xlsx"/></Relationships>
</file>

<file path=ppt/charts/_rels/chart8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2.xlsx"/></Relationships>
</file>

<file path=ppt/charts/_rels/chart8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3.xlsx"/></Relationships>
</file>

<file path=ppt/charts/_rels/chart8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4.xlsx"/></Relationships>
</file>

<file path=ppt/charts/_rels/chart8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5.xlsx"/></Relationships>
</file>

<file path=ppt/charts/_rels/chart8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6.xlsx"/></Relationships>
</file>

<file path=ppt/charts/_rels/chart8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7.xlsx"/></Relationships>
</file>

<file path=ppt/charts/_rels/chart8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8.xlsx"/></Relationships>
</file>

<file path=ppt/charts/_rels/chart8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9.xlsx"/></Relationships>
</file>

<file path=ppt/charts/_rels/chart8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0.xlsx"/></Relationships>
</file>

<file path=ppt/charts/_rels/chart8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1.xlsx"/></Relationships>
</file>

<file path=ppt/charts/_rels/chart8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2.xlsx"/></Relationships>
</file>

<file path=ppt/charts/_rels/chart8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3.xlsx"/></Relationships>
</file>

<file path=ppt/charts/_rels/chart8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4.xlsx"/></Relationships>
</file>

<file path=ppt/charts/_rels/chart8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5.xlsx"/></Relationships>
</file>

<file path=ppt/charts/_rels/chart8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6.xlsx"/></Relationships>
</file>

<file path=ppt/charts/_rels/chart8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7.xlsx"/></Relationships>
</file>

<file path=ppt/charts/_rels/chart8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8.xlsx"/></Relationships>
</file>

<file path=ppt/charts/_rels/chart8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9.xlsx"/></Relationships>
</file>

<file path=ppt/charts/_rels/chart8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0.xlsx"/></Relationships>
</file>

<file path=ppt/charts/_rels/chart8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1.xlsx"/></Relationships>
</file>

<file path=ppt/charts/_rels/chart8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2.xlsx"/></Relationships>
</file>

<file path=ppt/charts/_rels/chart8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3.xlsx"/></Relationships>
</file>

<file path=ppt/charts/_rels/chart8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4.xlsx"/></Relationships>
</file>

<file path=ppt/charts/_rels/chart8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5.xlsx"/></Relationships>
</file>

<file path=ppt/charts/_rels/chart8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6.xlsx"/></Relationships>
</file>

<file path=ppt/charts/_rels/chart8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7.xlsx"/></Relationships>
</file>

<file path=ppt/charts/_rels/chart8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8.xlsx"/></Relationships>
</file>

<file path=ppt/charts/_rels/chart8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9.xlsx"/></Relationships>
</file>

<file path=ppt/charts/_rels/chart8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0.xlsx"/></Relationships>
</file>

<file path=ppt/charts/_rels/chart8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1.xlsx"/></Relationships>
</file>

<file path=ppt/charts/_rels/chart8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2.xlsx"/></Relationships>
</file>

<file path=ppt/charts/_rels/chart8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3.xlsx"/></Relationships>
</file>

<file path=ppt/charts/_rels/chart8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4.xlsx"/></Relationships>
</file>

<file path=ppt/charts/_rels/chart8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5.xlsx"/></Relationships>
</file>

<file path=ppt/charts/_rels/chart8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6.xlsx"/></Relationships>
</file>

<file path=ppt/charts/_rels/chart8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7.xlsx"/></Relationships>
</file>

<file path=ppt/charts/_rels/chart8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8.xlsx"/></Relationships>
</file>

<file path=ppt/charts/_rels/chart8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9.xlsx"/></Relationships>
</file>

<file path=ppt/charts/_rels/chart8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0.xlsx"/></Relationships>
</file>

<file path=ppt/charts/_rels/chart8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1.xlsx"/></Relationships>
</file>

<file path=ppt/charts/_rels/chart8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2.xlsx"/></Relationships>
</file>

<file path=ppt/charts/_rels/chart8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3.xlsx"/></Relationships>
</file>

<file path=ppt/charts/_rels/chart8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4.xlsx"/></Relationships>
</file>

<file path=ppt/charts/_rels/chart8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5.xlsx"/></Relationships>
</file>

<file path=ppt/charts/_rels/chart8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6.xlsx"/></Relationships>
</file>

<file path=ppt/charts/_rels/chart8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7.xlsx"/></Relationships>
</file>

<file path=ppt/charts/_rels/chart8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8.xlsx"/></Relationships>
</file>

<file path=ppt/charts/_rels/chart8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9.xlsx"/></Relationships>
</file>

<file path=ppt/charts/_rels/chart8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70.xlsx"/></Relationships>
</file>

<file path=ppt/charts/_rels/chart8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71.xlsx"/></Relationships>
</file>

<file path=ppt/charts/_rels/chart8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72.xlsx"/></Relationships>
</file>

<file path=ppt/charts/_rels/chart8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73.xlsx"/></Relationships>
</file>

<file path=ppt/charts/chart5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CMI值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CMI值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重症医学科</c:v>
                </c:pt>
                <c:pt idx="2">
                  <c:v>东区重症医学科</c:v>
                </c:pt>
                <c:pt idx="3">
                  <c:v>关节骨科</c:v>
                </c:pt>
                <c:pt idx="4">
                  <c:v>脊柱骨科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骨科</c:v>
                </c:pt>
                <c:pt idx="8">
                  <c:v>运动损伤骨科</c:v>
                </c:pt>
                <c:pt idx="9">
                  <c:v>创伤骨科</c:v>
                </c:pt>
                <c:pt idx="10">
                  <c:v>小儿骨科</c:v>
                </c:pt>
                <c:pt idx="11">
                  <c:v>显微骨科</c:v>
                </c:pt>
                <c:pt idx="12">
                  <c:v>胸外科</c:v>
                </c:pt>
                <c:pt idx="13">
                  <c:v>肝胆外科</c:v>
                </c:pt>
                <c:pt idx="14">
                  <c:v>老年医学科</c:v>
                </c:pt>
                <c:pt idx="15">
                  <c:v>康复科</c:v>
                </c:pt>
                <c:pt idx="16">
                  <c:v>心病一科</c:v>
                </c:pt>
                <c:pt idx="17">
                  <c:v>血液科</c:v>
                </c:pt>
                <c:pt idx="18">
                  <c:v>周围血管科</c:v>
                </c:pt>
                <c:pt idx="19">
                  <c:v>心病四科</c:v>
                </c:pt>
                <c:pt idx="20">
                  <c:v>脑病一科</c:v>
                </c:pt>
                <c:pt idx="21">
                  <c:v>脑病三科</c:v>
                </c:pt>
                <c:pt idx="22">
                  <c:v>心病二科</c:v>
                </c:pt>
                <c:pt idx="23">
                  <c:v>东区肾病科</c:v>
                </c:pt>
                <c:pt idx="24">
                  <c:v>心血管内科</c:v>
                </c:pt>
                <c:pt idx="25">
                  <c:v>神经内科</c:v>
                </c:pt>
                <c:pt idx="26">
                  <c:v>肾脏内科</c:v>
                </c:pt>
                <c:pt idx="27">
                  <c:v>肾病科</c:v>
                </c:pt>
                <c:pt idx="28">
                  <c:v>中医经典科</c:v>
                </c:pt>
                <c:pt idx="29">
                  <c:v>医院</c:v>
                </c:pt>
                <c:pt idx="30">
                  <c:v>心病三科</c:v>
                </c:pt>
                <c:pt idx="31">
                  <c:v>呼吸内科</c:v>
                </c:pt>
                <c:pt idx="32">
                  <c:v>脑病二科</c:v>
                </c:pt>
                <c:pt idx="33">
                  <c:v>综合内科</c:v>
                </c:pt>
                <c:pt idx="34">
                  <c:v>内分泌科</c:v>
                </c:pt>
                <c:pt idx="35">
                  <c:v>泌尿外科</c:v>
                </c:pt>
                <c:pt idx="36">
                  <c:v>肛肠科</c:v>
                </c:pt>
                <c:pt idx="37">
                  <c:v>针灸科</c:v>
                </c:pt>
                <c:pt idx="38">
                  <c:v>普通外科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脾胃科消化科合并</c:v>
                </c:pt>
                <c:pt idx="42">
                  <c:v>美容皮肤科</c:v>
                </c:pt>
                <c:pt idx="43">
                  <c:v>产科</c:v>
                </c:pt>
                <c:pt idx="44">
                  <c:v>儿科</c:v>
                </c:pt>
                <c:pt idx="45">
                  <c:v>推拿科</c:v>
                </c:pt>
                <c:pt idx="46">
                  <c:v>消化内科</c:v>
                </c:pt>
                <c:pt idx="47">
                  <c:v>风湿病科</c:v>
                </c:pt>
                <c:pt idx="48">
                  <c:v>乳腺甲状腺外科</c:v>
                </c:pt>
                <c:pt idx="49">
                  <c:v>皮肤科</c:v>
                </c:pt>
                <c:pt idx="50">
                  <c:v>耳鼻喉科</c:v>
                </c:pt>
                <c:pt idx="51">
                  <c:v>妇科</c:v>
                </c:pt>
                <c:pt idx="52">
                  <c:v>妇科妇二科合并</c:v>
                </c:pt>
                <c:pt idx="53">
                  <c:v>妇二科</c:v>
                </c:pt>
                <c:pt idx="54">
                  <c:v>眼科</c:v>
                </c:pt>
                <c:pt idx="55">
                  <c:v>肿瘤内科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3.63049019607843</c:v>
                </c:pt>
                <c:pt idx="1">
                  <c:v>2.78266811279827</c:v>
                </c:pt>
                <c:pt idx="2">
                  <c:v>2.54178272980501</c:v>
                </c:pt>
                <c:pt idx="3">
                  <c:v>1.84080631025416</c:v>
                </c:pt>
                <c:pt idx="4">
                  <c:v>1.48108167770419</c:v>
                </c:pt>
                <c:pt idx="5">
                  <c:v>1.43883495145631</c:v>
                </c:pt>
                <c:pt idx="6">
                  <c:v>1.41227598566308</c:v>
                </c:pt>
                <c:pt idx="7">
                  <c:v>1.39596347143908</c:v>
                </c:pt>
                <c:pt idx="8">
                  <c:v>1.32690633869442</c:v>
                </c:pt>
                <c:pt idx="9">
                  <c:v>1.26931034482759</c:v>
                </c:pt>
                <c:pt idx="10">
                  <c:v>1.21354644149578</c:v>
                </c:pt>
                <c:pt idx="11">
                  <c:v>1.20516387959866</c:v>
                </c:pt>
                <c:pt idx="12">
                  <c:v>1.18435483870968</c:v>
                </c:pt>
                <c:pt idx="13">
                  <c:v>1.1662030075188</c:v>
                </c:pt>
                <c:pt idx="14">
                  <c:v>1.11274047186933</c:v>
                </c:pt>
                <c:pt idx="15">
                  <c:v>1.07486761710794</c:v>
                </c:pt>
                <c:pt idx="16">
                  <c:v>1.05747474747475</c:v>
                </c:pt>
                <c:pt idx="17">
                  <c:v>1.04916617033949</c:v>
                </c:pt>
                <c:pt idx="18">
                  <c:v>1.04699070764832</c:v>
                </c:pt>
                <c:pt idx="19">
                  <c:v>1.03863898500577</c:v>
                </c:pt>
                <c:pt idx="20">
                  <c:v>1.02407118055556</c:v>
                </c:pt>
                <c:pt idx="21">
                  <c:v>1.0212037037037</c:v>
                </c:pt>
                <c:pt idx="22">
                  <c:v>1.02117298578199</c:v>
                </c:pt>
                <c:pt idx="23">
                  <c:v>1.01349869451697</c:v>
                </c:pt>
                <c:pt idx="24">
                  <c:v>0.998908860224149</c:v>
                </c:pt>
                <c:pt idx="25">
                  <c:v>0.997186495176849</c:v>
                </c:pt>
                <c:pt idx="26">
                  <c:v>0.995658536585366</c:v>
                </c:pt>
                <c:pt idx="27">
                  <c:v>0.985015576323988</c:v>
                </c:pt>
                <c:pt idx="28">
                  <c:v>0.958424507658643</c:v>
                </c:pt>
                <c:pt idx="29">
                  <c:v>0.956515238389273</c:v>
                </c:pt>
                <c:pt idx="30">
                  <c:v>0.95438105489774</c:v>
                </c:pt>
                <c:pt idx="31">
                  <c:v>0.94907965970611</c:v>
                </c:pt>
                <c:pt idx="32">
                  <c:v>0.927996219281663</c:v>
                </c:pt>
                <c:pt idx="33">
                  <c:v>0.890124688279302</c:v>
                </c:pt>
                <c:pt idx="34">
                  <c:v>0.880090634441087</c:v>
                </c:pt>
                <c:pt idx="35">
                  <c:v>0.862298136645962</c:v>
                </c:pt>
                <c:pt idx="36">
                  <c:v>0.781070652173913</c:v>
                </c:pt>
                <c:pt idx="37">
                  <c:v>0.77628664495114</c:v>
                </c:pt>
                <c:pt idx="38">
                  <c:v>0.774450127877238</c:v>
                </c:pt>
                <c:pt idx="39">
                  <c:v>0.751708683473389</c:v>
                </c:pt>
                <c:pt idx="40">
                  <c:v>0.6872265625</c:v>
                </c:pt>
                <c:pt idx="41">
                  <c:v>0.6872265625</c:v>
                </c:pt>
                <c:pt idx="42">
                  <c:v>0.686020408163265</c:v>
                </c:pt>
                <c:pt idx="43">
                  <c:v>0.656848635235732</c:v>
                </c:pt>
                <c:pt idx="44">
                  <c:v>0.651511075949367</c:v>
                </c:pt>
                <c:pt idx="45">
                  <c:v>0.650697115384615</c:v>
                </c:pt>
                <c:pt idx="46">
                  <c:v>0.64639834881321</c:v>
                </c:pt>
                <c:pt idx="47">
                  <c:v>0.624791524265209</c:v>
                </c:pt>
                <c:pt idx="48">
                  <c:v>0.592733303847855</c:v>
                </c:pt>
                <c:pt idx="49">
                  <c:v>0.585127610208817</c:v>
                </c:pt>
                <c:pt idx="50">
                  <c:v>0.580844793713163</c:v>
                </c:pt>
                <c:pt idx="51">
                  <c:v>0.562582582582583</c:v>
                </c:pt>
                <c:pt idx="52">
                  <c:v>0.562582582582583</c:v>
                </c:pt>
                <c:pt idx="53">
                  <c:v>0.535398512221042</c:v>
                </c:pt>
                <c:pt idx="54">
                  <c:v>0.519600912200684</c:v>
                </c:pt>
                <c:pt idx="55">
                  <c:v>0.415980985306828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DRGs组数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DRGs组数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老年医学科</c:v>
                </c:pt>
                <c:pt idx="3">
                  <c:v>神经内科</c:v>
                </c:pt>
                <c:pt idx="4">
                  <c:v>综合内科</c:v>
                </c:pt>
                <c:pt idx="5">
                  <c:v>普通外科</c:v>
                </c:pt>
                <c:pt idx="6">
                  <c:v>骨科</c:v>
                </c:pt>
                <c:pt idx="7">
                  <c:v>心病一科</c:v>
                </c:pt>
                <c:pt idx="8">
                  <c:v>中医经典科</c:v>
                </c:pt>
                <c:pt idx="9">
                  <c:v>儿科</c:v>
                </c:pt>
                <c:pt idx="10">
                  <c:v>神经外科</c:v>
                </c:pt>
                <c:pt idx="11">
                  <c:v>血液科</c:v>
                </c:pt>
                <c:pt idx="12">
                  <c:v>周围血管科</c:v>
                </c:pt>
                <c:pt idx="13">
                  <c:v>脑病一科</c:v>
                </c:pt>
                <c:pt idx="14">
                  <c:v>心病四科</c:v>
                </c:pt>
                <c:pt idx="15">
                  <c:v>脑病二科</c:v>
                </c:pt>
                <c:pt idx="16">
                  <c:v>呼吸内科</c:v>
                </c:pt>
                <c:pt idx="17">
                  <c:v>脾胃病科</c:v>
                </c:pt>
                <c:pt idx="18">
                  <c:v>风湿病科</c:v>
                </c:pt>
                <c:pt idx="19">
                  <c:v>脾胃科消化科合并</c:v>
                </c:pt>
                <c:pt idx="20">
                  <c:v>显微骨科</c:v>
                </c:pt>
                <c:pt idx="21">
                  <c:v>泌尿外科</c:v>
                </c:pt>
                <c:pt idx="22">
                  <c:v>心病二科</c:v>
                </c:pt>
                <c:pt idx="23">
                  <c:v>脑病三科</c:v>
                </c:pt>
                <c:pt idx="24">
                  <c:v>心病三科</c:v>
                </c:pt>
                <c:pt idx="25">
                  <c:v>内分泌科</c:v>
                </c:pt>
                <c:pt idx="26">
                  <c:v>肾脏内科</c:v>
                </c:pt>
                <c:pt idx="27">
                  <c:v>微创骨科</c:v>
                </c:pt>
                <c:pt idx="28">
                  <c:v>重症医学科</c:v>
                </c:pt>
                <c:pt idx="29">
                  <c:v>东区重症医学科</c:v>
                </c:pt>
                <c:pt idx="30">
                  <c:v>肿瘤内科</c:v>
                </c:pt>
                <c:pt idx="31">
                  <c:v>肝胆外科</c:v>
                </c:pt>
                <c:pt idx="32">
                  <c:v>康复科</c:v>
                </c:pt>
                <c:pt idx="33">
                  <c:v>消化内科</c:v>
                </c:pt>
                <c:pt idx="34">
                  <c:v>创伤骨科</c:v>
                </c:pt>
                <c:pt idx="35">
                  <c:v>针灸科</c:v>
                </c:pt>
                <c:pt idx="36">
                  <c:v>运动损伤骨科</c:v>
                </c:pt>
                <c:pt idx="37">
                  <c:v>肛肠科</c:v>
                </c:pt>
                <c:pt idx="38">
                  <c:v>眼科</c:v>
                </c:pt>
                <c:pt idx="39">
                  <c:v>肝病科</c:v>
                </c:pt>
                <c:pt idx="40">
                  <c:v>东区肾病科</c:v>
                </c:pt>
                <c:pt idx="41">
                  <c:v>胸外科</c:v>
                </c:pt>
                <c:pt idx="42">
                  <c:v>小儿骨科</c:v>
                </c:pt>
                <c:pt idx="43">
                  <c:v>肾病科</c:v>
                </c:pt>
                <c:pt idx="44">
                  <c:v>乳腺甲状腺外科</c:v>
                </c:pt>
                <c:pt idx="45">
                  <c:v>脊柱骨科</c:v>
                </c:pt>
                <c:pt idx="46">
                  <c:v>妇科</c:v>
                </c:pt>
                <c:pt idx="47">
                  <c:v>妇科妇二科合并</c:v>
                </c:pt>
                <c:pt idx="48">
                  <c:v>耳鼻喉科</c:v>
                </c:pt>
                <c:pt idx="49">
                  <c:v>关节骨科</c:v>
                </c:pt>
                <c:pt idx="50">
                  <c:v>妇二科</c:v>
                </c:pt>
                <c:pt idx="51">
                  <c:v>美容皮肤科</c:v>
                </c:pt>
                <c:pt idx="52">
                  <c:v>推拿科</c:v>
                </c:pt>
                <c:pt idx="53">
                  <c:v>产科</c:v>
                </c:pt>
                <c:pt idx="54">
                  <c:v>皮肤科</c:v>
                </c:pt>
                <c:pt idx="55">
                  <c:v>西区重症医学科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604</c:v>
                </c:pt>
                <c:pt idx="1">
                  <c:v>218</c:v>
                </c:pt>
                <c:pt idx="2">
                  <c:v>197</c:v>
                </c:pt>
                <c:pt idx="3">
                  <c:v>162</c:v>
                </c:pt>
                <c:pt idx="4">
                  <c:v>136</c:v>
                </c:pt>
                <c:pt idx="5">
                  <c:v>111</c:v>
                </c:pt>
                <c:pt idx="6">
                  <c:v>107</c:v>
                </c:pt>
                <c:pt idx="7">
                  <c:v>100</c:v>
                </c:pt>
                <c:pt idx="8">
                  <c:v>96</c:v>
                </c:pt>
                <c:pt idx="9">
                  <c:v>92</c:v>
                </c:pt>
                <c:pt idx="10">
                  <c:v>85</c:v>
                </c:pt>
                <c:pt idx="11">
                  <c:v>81</c:v>
                </c:pt>
                <c:pt idx="12">
                  <c:v>76</c:v>
                </c:pt>
                <c:pt idx="13">
                  <c:v>75</c:v>
                </c:pt>
                <c:pt idx="14">
                  <c:v>74</c:v>
                </c:pt>
                <c:pt idx="15">
                  <c:v>74</c:v>
                </c:pt>
                <c:pt idx="16">
                  <c:v>73</c:v>
                </c:pt>
                <c:pt idx="17">
                  <c:v>70</c:v>
                </c:pt>
                <c:pt idx="18">
                  <c:v>70</c:v>
                </c:pt>
                <c:pt idx="19">
                  <c:v>70</c:v>
                </c:pt>
                <c:pt idx="20">
                  <c:v>69</c:v>
                </c:pt>
                <c:pt idx="21">
                  <c:v>69</c:v>
                </c:pt>
                <c:pt idx="22">
                  <c:v>64</c:v>
                </c:pt>
                <c:pt idx="23">
                  <c:v>64</c:v>
                </c:pt>
                <c:pt idx="24">
                  <c:v>63</c:v>
                </c:pt>
                <c:pt idx="25">
                  <c:v>63</c:v>
                </c:pt>
                <c:pt idx="26">
                  <c:v>61</c:v>
                </c:pt>
                <c:pt idx="27">
                  <c:v>60</c:v>
                </c:pt>
                <c:pt idx="28">
                  <c:v>60</c:v>
                </c:pt>
                <c:pt idx="29">
                  <c:v>59</c:v>
                </c:pt>
                <c:pt idx="30">
                  <c:v>58</c:v>
                </c:pt>
                <c:pt idx="31">
                  <c:v>57</c:v>
                </c:pt>
                <c:pt idx="32">
                  <c:v>57</c:v>
                </c:pt>
                <c:pt idx="33">
                  <c:v>56</c:v>
                </c:pt>
                <c:pt idx="34">
                  <c:v>54</c:v>
                </c:pt>
                <c:pt idx="35">
                  <c:v>52</c:v>
                </c:pt>
                <c:pt idx="36">
                  <c:v>49</c:v>
                </c:pt>
                <c:pt idx="37">
                  <c:v>48</c:v>
                </c:pt>
                <c:pt idx="38">
                  <c:v>45</c:v>
                </c:pt>
                <c:pt idx="39">
                  <c:v>42</c:v>
                </c:pt>
                <c:pt idx="40">
                  <c:v>41</c:v>
                </c:pt>
                <c:pt idx="41">
                  <c:v>40</c:v>
                </c:pt>
                <c:pt idx="42">
                  <c:v>38</c:v>
                </c:pt>
                <c:pt idx="43">
                  <c:v>37</c:v>
                </c:pt>
                <c:pt idx="44">
                  <c:v>37</c:v>
                </c:pt>
                <c:pt idx="45">
                  <c:v>30</c:v>
                </c:pt>
                <c:pt idx="46">
                  <c:v>29</c:v>
                </c:pt>
                <c:pt idx="47">
                  <c:v>29</c:v>
                </c:pt>
                <c:pt idx="48">
                  <c:v>26</c:v>
                </c:pt>
                <c:pt idx="49">
                  <c:v>24</c:v>
                </c:pt>
                <c:pt idx="50">
                  <c:v>24</c:v>
                </c:pt>
                <c:pt idx="51">
                  <c:v>23</c:v>
                </c:pt>
                <c:pt idx="52">
                  <c:v>21</c:v>
                </c:pt>
                <c:pt idx="53">
                  <c:v>20</c:v>
                </c:pt>
                <c:pt idx="54">
                  <c:v>16</c:v>
                </c:pt>
                <c:pt idx="55">
                  <c:v>13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男科</c:v>
                </c:pt>
                <c:pt idx="27">
                  <c:v>泌尿外科</c:v>
                </c:pt>
                <c:pt idx="28">
                  <c:v>普通外科</c:v>
                </c:pt>
                <c:pt idx="29">
                  <c:v>小儿骨科</c:v>
                </c:pt>
                <c:pt idx="30">
                  <c:v>关节骨科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肾病科</c:v>
                </c:pt>
                <c:pt idx="34">
                  <c:v>肾脏内科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风湿病科</c:v>
                </c:pt>
                <c:pt idx="38">
                  <c:v>血液科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脑病二科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综合内科</c:v>
                </c:pt>
                <c:pt idx="49">
                  <c:v>心病四科</c:v>
                </c:pt>
                <c:pt idx="50">
                  <c:v>心病三科</c:v>
                </c:pt>
                <c:pt idx="51">
                  <c:v>心病二科</c:v>
                </c:pt>
                <c:pt idx="52">
                  <c:v>心病一科</c:v>
                </c:pt>
                <c:pt idx="53">
                  <c:v>心血管内科</c:v>
                </c:pt>
                <c:pt idx="54">
                  <c:v>创伤骨科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骨科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创伤骨科</c:v>
                </c:pt>
                <c:pt idx="2">
                  <c:v>骨科</c:v>
                </c:pt>
                <c:pt idx="3">
                  <c:v>脊柱骨科</c:v>
                </c:pt>
                <c:pt idx="4">
                  <c:v>中医外治中心</c:v>
                </c:pt>
                <c:pt idx="5">
                  <c:v>脾胃科消化科合并</c:v>
                </c:pt>
                <c:pt idx="6">
                  <c:v>肾病科</c:v>
                </c:pt>
                <c:pt idx="7">
                  <c:v>综合内科</c:v>
                </c:pt>
                <c:pt idx="8">
                  <c:v>针灸科</c:v>
                </c:pt>
                <c:pt idx="9">
                  <c:v>脑病三科</c:v>
                </c:pt>
                <c:pt idx="10">
                  <c:v>小儿骨科</c:v>
                </c:pt>
                <c:pt idx="11">
                  <c:v>小儿推拿科</c:v>
                </c:pt>
                <c:pt idx="12">
                  <c:v>重症医学科</c:v>
                </c:pt>
                <c:pt idx="13">
                  <c:v>神经外科</c:v>
                </c:pt>
                <c:pt idx="14">
                  <c:v>男科</c:v>
                </c:pt>
                <c:pt idx="15">
                  <c:v>周围血管科</c:v>
                </c:pt>
                <c:pt idx="16">
                  <c:v>内分泌科</c:v>
                </c:pt>
                <c:pt idx="17">
                  <c:v>妇科妇二科合并</c:v>
                </c:pt>
                <c:pt idx="18">
                  <c:v>心病二科</c:v>
                </c:pt>
                <c:pt idx="19">
                  <c:v>康复科</c:v>
                </c:pt>
                <c:pt idx="20">
                  <c:v>心血管内科</c:v>
                </c:pt>
                <c:pt idx="21">
                  <c:v>微创骨科</c:v>
                </c:pt>
                <c:pt idx="22">
                  <c:v>皮肤科</c:v>
                </c:pt>
                <c:pt idx="23">
                  <c:v>治未病中心</c:v>
                </c:pt>
                <c:pt idx="24">
                  <c:v>肝病科</c:v>
                </c:pt>
                <c:pt idx="25">
                  <c:v>乳腺甲状腺外科</c:v>
                </c:pt>
                <c:pt idx="26">
                  <c:v>显微骨科</c:v>
                </c:pt>
                <c:pt idx="27">
                  <c:v>神经内科</c:v>
                </c:pt>
                <c:pt idx="28">
                  <c:v>心病四科</c:v>
                </c:pt>
                <c:pt idx="29">
                  <c:v>胸外科</c:v>
                </c:pt>
                <c:pt idx="30">
                  <c:v>西区重症医学科</c:v>
                </c:pt>
                <c:pt idx="31">
                  <c:v>医院</c:v>
                </c:pt>
                <c:pt idx="32">
                  <c:v>儿科</c:v>
                </c:pt>
                <c:pt idx="33">
                  <c:v>中医经典科</c:v>
                </c:pt>
                <c:pt idx="34">
                  <c:v>风湿病科</c:v>
                </c:pt>
                <c:pt idx="35">
                  <c:v>脾胃病科</c:v>
                </c:pt>
                <c:pt idx="36">
                  <c:v>运动损伤骨科</c:v>
                </c:pt>
                <c:pt idx="37">
                  <c:v>口腔科</c:v>
                </c:pt>
                <c:pt idx="38">
                  <c:v>脑病一科</c:v>
                </c:pt>
                <c:pt idx="39">
                  <c:v>心病一科</c:v>
                </c:pt>
                <c:pt idx="40">
                  <c:v>普通外科</c:v>
                </c:pt>
                <c:pt idx="41">
                  <c:v>呼吸内科</c:v>
                </c:pt>
                <c:pt idx="42">
                  <c:v>消化内科</c:v>
                </c:pt>
                <c:pt idx="43">
                  <c:v>老年医学科</c:v>
                </c:pt>
                <c:pt idx="44">
                  <c:v>眼科</c:v>
                </c:pt>
                <c:pt idx="45">
                  <c:v>关节骨科</c:v>
                </c:pt>
                <c:pt idx="46">
                  <c:v>泌尿外科</c:v>
                </c:pt>
                <c:pt idx="47">
                  <c:v>肿瘤内科</c:v>
                </c:pt>
                <c:pt idx="48">
                  <c:v>肝胆外科</c:v>
                </c:pt>
                <c:pt idx="49">
                  <c:v>脑病二科</c:v>
                </c:pt>
                <c:pt idx="50">
                  <c:v>美容皮肤科</c:v>
                </c:pt>
                <c:pt idx="51">
                  <c:v>身心医学科</c:v>
                </c:pt>
                <c:pt idx="52">
                  <c:v>推拿科</c:v>
                </c:pt>
                <c:pt idx="53">
                  <c:v>耳鼻喉科</c:v>
                </c:pt>
                <c:pt idx="54">
                  <c:v>产科</c:v>
                </c:pt>
                <c:pt idx="55">
                  <c:v>肾脏内科</c:v>
                </c:pt>
                <c:pt idx="56">
                  <c:v>心病三科</c:v>
                </c:pt>
                <c:pt idx="57">
                  <c:v>妇科</c:v>
                </c:pt>
                <c:pt idx="58">
                  <c:v>肛肠科</c:v>
                </c:pt>
                <c:pt idx="59">
                  <c:v>东区重症医学科</c:v>
                </c:pt>
                <c:pt idx="60">
                  <c:v>妇二科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99.56599278092104</c:v>
                </c:pt>
                <c:pt idx="2">
                  <c:v>99.4514930051686</c:v>
                </c:pt>
                <c:pt idx="3">
                  <c:v>97.48682820675286</c:v>
                </c:pt>
                <c:pt idx="4">
                  <c:v>96.53355040600034</c:v>
                </c:pt>
                <c:pt idx="5">
                  <c:v>92.67888358512782</c:v>
                </c:pt>
                <c:pt idx="6">
                  <c:v>88.56065111168266</c:v>
                </c:pt>
                <c:pt idx="7">
                  <c:v>88.3894956162265</c:v>
                </c:pt>
                <c:pt idx="8">
                  <c:v>88.32108409445061</c:v>
                </c:pt>
                <c:pt idx="9">
                  <c:v>86.97570884451076</c:v>
                </c:pt>
                <c:pt idx="10">
                  <c:v>83.20853628670443</c:v>
                </c:pt>
                <c:pt idx="11">
                  <c:v>83.05598263739427</c:v>
                </c:pt>
                <c:pt idx="12">
                  <c:v>80.76284759254528</c:v>
                </c:pt>
                <c:pt idx="13">
                  <c:v>80.65326624452399</c:v>
                </c:pt>
                <c:pt idx="14">
                  <c:v>79.5635005900432</c:v>
                </c:pt>
                <c:pt idx="15">
                  <c:v>75.9643888446598</c:v>
                </c:pt>
                <c:pt idx="16">
                  <c:v>72.37061064606418</c:v>
                </c:pt>
                <c:pt idx="17">
                  <c:v>71.66249683715962</c:v>
                </c:pt>
                <c:pt idx="18">
                  <c:v>64.52601463078162</c:v>
                </c:pt>
                <c:pt idx="19">
                  <c:v>61.98469236825329</c:v>
                </c:pt>
                <c:pt idx="20">
                  <c:v>61.61826697284927</c:v>
                </c:pt>
                <c:pt idx="21">
                  <c:v>58.35064675662398</c:v>
                </c:pt>
                <c:pt idx="22">
                  <c:v>57.17923151091917</c:v>
                </c:pt>
                <c:pt idx="23">
                  <c:v>56.34845012631315</c:v>
                </c:pt>
                <c:pt idx="24">
                  <c:v>53.50392935592622</c:v>
                </c:pt>
                <c:pt idx="25">
                  <c:v>51.169864058446</c:v>
                </c:pt>
                <c:pt idx="26">
                  <c:v>49.7432325495308</c:v>
                </c:pt>
                <c:pt idx="27">
                  <c:v>48.611507768848995</c:v>
                </c:pt>
                <c:pt idx="28">
                  <c:v>48.48715943524108</c:v>
                </c:pt>
                <c:pt idx="29">
                  <c:v>46.83105793978701</c:v>
                </c:pt>
                <c:pt idx="30">
                  <c:v>44.00239017741663</c:v>
                </c:pt>
                <c:pt idx="31">
                  <c:v>40.32802225789712</c:v>
                </c:pt>
                <c:pt idx="32">
                  <c:v>39.016191997213014</c:v>
                </c:pt>
                <c:pt idx="33">
                  <c:v>38.173223108724194</c:v>
                </c:pt>
                <c:pt idx="34">
                  <c:v>37.02447325207487</c:v>
                </c:pt>
                <c:pt idx="35">
                  <c:v>32.27634229600987</c:v>
                </c:pt>
                <c:pt idx="36">
                  <c:v>30.526776203134038</c:v>
                </c:pt>
                <c:pt idx="37">
                  <c:v>29.84933544945867</c:v>
                </c:pt>
                <c:pt idx="38">
                  <c:v>29.820635251851225</c:v>
                </c:pt>
                <c:pt idx="39">
                  <c:v>26.231190161043763</c:v>
                </c:pt>
                <c:pt idx="40">
                  <c:v>25.917029711235422</c:v>
                </c:pt>
                <c:pt idx="41">
                  <c:v>23.59365729138204</c:v>
                </c:pt>
                <c:pt idx="42">
                  <c:v>22.98124479411811</c:v>
                </c:pt>
                <c:pt idx="43">
                  <c:v>22.226597534014186</c:v>
                </c:pt>
                <c:pt idx="44">
                  <c:v>20.491610862827205</c:v>
                </c:pt>
                <c:pt idx="45">
                  <c:v>20.196913717244843</c:v>
                </c:pt>
                <c:pt idx="46">
                  <c:v>20.108809504786905</c:v>
                </c:pt>
                <c:pt idx="47">
                  <c:v>19.25839356236535</c:v>
                </c:pt>
                <c:pt idx="48">
                  <c:v>15.649530422175026</c:v>
                </c:pt>
                <c:pt idx="49">
                  <c:v>14.793065235095122</c:v>
                </c:pt>
                <c:pt idx="50">
                  <c:v>13.583161199288275</c:v>
                </c:pt>
                <c:pt idx="51">
                  <c:v>11.527218653812971</c:v>
                </c:pt>
                <c:pt idx="52">
                  <c:v>9.711719857789767</c:v>
                </c:pt>
                <c:pt idx="53">
                  <c:v>9.066360440242326</c:v>
                </c:pt>
                <c:pt idx="54">
                  <c:v>8.837271941128924</c:v>
                </c:pt>
                <c:pt idx="55">
                  <c:v>8.150632095600159</c:v>
                </c:pt>
                <c:pt idx="56">
                  <c:v>6.46885622131019</c:v>
                </c:pt>
                <c:pt idx="57">
                  <c:v>6.396922761539992</c:v>
                </c:pt>
                <c:pt idx="58">
                  <c:v>4.710866928987292</c:v>
                </c:pt>
                <c:pt idx="59">
                  <c:v>2.8682666019027185</c:v>
                </c:pt>
                <c:pt idx="60">
                  <c:v>2.3988941556404977</c:v>
                </c:pt>
                <c:pt idx="61">
                  <c:v>1.5657320872412568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产科</c:v>
                </c:pt>
                <c:pt idx="2">
                  <c:v>男科</c:v>
                </c:pt>
                <c:pt idx="3">
                  <c:v>综合内科</c:v>
                </c:pt>
                <c:pt idx="4">
                  <c:v>眼科</c:v>
                </c:pt>
                <c:pt idx="5">
                  <c:v>心血管内科</c:v>
                </c:pt>
                <c:pt idx="6">
                  <c:v>血液科</c:v>
                </c:pt>
                <c:pt idx="7">
                  <c:v>妇科</c:v>
                </c:pt>
                <c:pt idx="8">
                  <c:v>治未病中心</c:v>
                </c:pt>
                <c:pt idx="9">
                  <c:v>肾病科</c:v>
                </c:pt>
                <c:pt idx="10">
                  <c:v>创伤骨科</c:v>
                </c:pt>
                <c:pt idx="11">
                  <c:v>关节骨科</c:v>
                </c:pt>
                <c:pt idx="12">
                  <c:v>东区重症医学科</c:v>
                </c:pt>
                <c:pt idx="13">
                  <c:v>口腔科</c:v>
                </c:pt>
                <c:pt idx="14">
                  <c:v>心病二科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重症医学科</c:v>
                </c:pt>
                <c:pt idx="18">
                  <c:v>肿瘤内科</c:v>
                </c:pt>
                <c:pt idx="19">
                  <c:v>乳腺甲状腺外科</c:v>
                </c:pt>
                <c:pt idx="20">
                  <c:v>骨科</c:v>
                </c:pt>
                <c:pt idx="21">
                  <c:v>西区重症医学科</c:v>
                </c:pt>
                <c:pt idx="22">
                  <c:v>神经内科</c:v>
                </c:pt>
                <c:pt idx="23">
                  <c:v>心病一科</c:v>
                </c:pt>
                <c:pt idx="24">
                  <c:v>胸外科</c:v>
                </c:pt>
                <c:pt idx="25">
                  <c:v>泌尿外科</c:v>
                </c:pt>
                <c:pt idx="26">
                  <c:v>肝胆外科</c:v>
                </c:pt>
                <c:pt idx="27">
                  <c:v>显微骨科</c:v>
                </c:pt>
                <c:pt idx="28">
                  <c:v>东区肾病科</c:v>
                </c:pt>
                <c:pt idx="29">
                  <c:v>风湿病科</c:v>
                </c:pt>
                <c:pt idx="30">
                  <c:v>微创骨科</c:v>
                </c:pt>
                <c:pt idx="31">
                  <c:v>周围血管科</c:v>
                </c:pt>
                <c:pt idx="32">
                  <c:v>内分泌科</c:v>
                </c:pt>
                <c:pt idx="33">
                  <c:v>中医经典科</c:v>
                </c:pt>
                <c:pt idx="34">
                  <c:v>皮肤科</c:v>
                </c:pt>
                <c:pt idx="35">
                  <c:v>神经外科</c:v>
                </c:pt>
                <c:pt idx="36">
                  <c:v>普通外科</c:v>
                </c:pt>
                <c:pt idx="37">
                  <c:v>美容皮肤科</c:v>
                </c:pt>
                <c:pt idx="38">
                  <c:v>脑病二科</c:v>
                </c:pt>
                <c:pt idx="39">
                  <c:v>肝病科</c:v>
                </c:pt>
                <c:pt idx="40">
                  <c:v>心病四科</c:v>
                </c:pt>
                <c:pt idx="41">
                  <c:v>肾脏内科</c:v>
                </c:pt>
                <c:pt idx="42">
                  <c:v>身心医学科</c:v>
                </c:pt>
                <c:pt idx="43">
                  <c:v>脾胃科消化科合并</c:v>
                </c:pt>
                <c:pt idx="44">
                  <c:v>脑病一科</c:v>
                </c:pt>
                <c:pt idx="45">
                  <c:v>脑病三科</c:v>
                </c:pt>
                <c:pt idx="46">
                  <c:v>妇二科</c:v>
                </c:pt>
                <c:pt idx="47">
                  <c:v>小儿推拿科</c:v>
                </c:pt>
                <c:pt idx="48">
                  <c:v>中医外治中心</c:v>
                </c:pt>
                <c:pt idx="49">
                  <c:v>心病三科</c:v>
                </c:pt>
                <c:pt idx="50">
                  <c:v>康复科</c:v>
                </c:pt>
                <c:pt idx="51">
                  <c:v>医院</c:v>
                </c:pt>
                <c:pt idx="52">
                  <c:v>针灸科</c:v>
                </c:pt>
                <c:pt idx="53">
                  <c:v>耳鼻喉科</c:v>
                </c:pt>
                <c:pt idx="54">
                  <c:v>推拿科</c:v>
                </c:pt>
                <c:pt idx="55">
                  <c:v>老年医学科</c:v>
                </c:pt>
                <c:pt idx="56">
                  <c:v>妇科妇二科合并</c:v>
                </c:pt>
                <c:pt idx="57">
                  <c:v>小儿骨科</c:v>
                </c:pt>
                <c:pt idx="58">
                  <c:v>儿科</c:v>
                </c:pt>
                <c:pt idx="59">
                  <c:v>呼吸内科</c:v>
                </c:pt>
                <c:pt idx="60">
                  <c:v>肛肠科</c:v>
                </c:pt>
                <c:pt idx="61">
                  <c:v>脾胃病科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94.76749597924587</c:v>
                </c:pt>
                <c:pt idx="2">
                  <c:v>94.62721922932431</c:v>
                </c:pt>
                <c:pt idx="3">
                  <c:v>87.44968364792906</c:v>
                </c:pt>
                <c:pt idx="4">
                  <c:v>86.40284270096281</c:v>
                </c:pt>
                <c:pt idx="5">
                  <c:v>86.03931008233431</c:v>
                </c:pt>
                <c:pt idx="6">
                  <c:v>85.8610180045848</c:v>
                </c:pt>
                <c:pt idx="7">
                  <c:v>82.47183917540266</c:v>
                </c:pt>
                <c:pt idx="8">
                  <c:v>80.57270814625863</c:v>
                </c:pt>
                <c:pt idx="9">
                  <c:v>79.64612527005059</c:v>
                </c:pt>
                <c:pt idx="10">
                  <c:v>77.54420655333591</c:v>
                </c:pt>
                <c:pt idx="11">
                  <c:v>77.42922386455777</c:v>
                </c:pt>
                <c:pt idx="12">
                  <c:v>75.0979989028261</c:v>
                </c:pt>
                <c:pt idx="13">
                  <c:v>74.97185009456825</c:v>
                </c:pt>
                <c:pt idx="14">
                  <c:v>74.95900371713684</c:v>
                </c:pt>
                <c:pt idx="15">
                  <c:v>72.07117665870526</c:v>
                </c:pt>
                <c:pt idx="16">
                  <c:v>66.25480722612897</c:v>
                </c:pt>
                <c:pt idx="17">
                  <c:v>65.60400907865572</c:v>
                </c:pt>
                <c:pt idx="18">
                  <c:v>65.06510000335118</c:v>
                </c:pt>
                <c:pt idx="19">
                  <c:v>56.76552027107457</c:v>
                </c:pt>
                <c:pt idx="20">
                  <c:v>55.951063444475096</c:v>
                </c:pt>
                <c:pt idx="21">
                  <c:v>54.81570629150231</c:v>
                </c:pt>
                <c:pt idx="22">
                  <c:v>54.14324337491205</c:v>
                </c:pt>
                <c:pt idx="23">
                  <c:v>53.080732756882206</c:v>
                </c:pt>
                <c:pt idx="24">
                  <c:v>51.375850805517516</c:v>
                </c:pt>
                <c:pt idx="25">
                  <c:v>50.95794989912705</c:v>
                </c:pt>
                <c:pt idx="26">
                  <c:v>49.593541839250406</c:v>
                </c:pt>
                <c:pt idx="27">
                  <c:v>49.548710174225356</c:v>
                </c:pt>
                <c:pt idx="28">
                  <c:v>46.698191711594156</c:v>
                </c:pt>
                <c:pt idx="29">
                  <c:v>46.14909503514972</c:v>
                </c:pt>
                <c:pt idx="30">
                  <c:v>44.458405504247835</c:v>
                </c:pt>
                <c:pt idx="31">
                  <c:v>43.390443154911374</c:v>
                </c:pt>
                <c:pt idx="32">
                  <c:v>42.24068975995829</c:v>
                </c:pt>
                <c:pt idx="33">
                  <c:v>41.94908422316378</c:v>
                </c:pt>
                <c:pt idx="34">
                  <c:v>39.580104661358185</c:v>
                </c:pt>
                <c:pt idx="35">
                  <c:v>39.29377680329236</c:v>
                </c:pt>
                <c:pt idx="36">
                  <c:v>38.318118223412185</c:v>
                </c:pt>
                <c:pt idx="37">
                  <c:v>37.63425342197665</c:v>
                </c:pt>
                <c:pt idx="38">
                  <c:v>37.315681994244905</c:v>
                </c:pt>
                <c:pt idx="39">
                  <c:v>36.88978033848799</c:v>
                </c:pt>
                <c:pt idx="40">
                  <c:v>35.9616826873436</c:v>
                </c:pt>
                <c:pt idx="41">
                  <c:v>35.86017434985673</c:v>
                </c:pt>
                <c:pt idx="42">
                  <c:v>25.991431849020703</c:v>
                </c:pt>
                <c:pt idx="43">
                  <c:v>25.29678649428338</c:v>
                </c:pt>
                <c:pt idx="44">
                  <c:v>24.597309321971665</c:v>
                </c:pt>
                <c:pt idx="45">
                  <c:v>18.6934136599093</c:v>
                </c:pt>
                <c:pt idx="46">
                  <c:v>17.944414466031954</c:v>
                </c:pt>
                <c:pt idx="47">
                  <c:v>15.806951007350575</c:v>
                </c:pt>
                <c:pt idx="48">
                  <c:v>14.17704188185657</c:v>
                </c:pt>
                <c:pt idx="49">
                  <c:v>14.14768040822559</c:v>
                </c:pt>
                <c:pt idx="50">
                  <c:v>11.066694466073686</c:v>
                </c:pt>
                <c:pt idx="51">
                  <c:v>10.962605589317324</c:v>
                </c:pt>
                <c:pt idx="52">
                  <c:v>10.036521741491445</c:v>
                </c:pt>
                <c:pt idx="53">
                  <c:v>9.576805847225604</c:v>
                </c:pt>
                <c:pt idx="54">
                  <c:v>8.756881386755486</c:v>
                </c:pt>
                <c:pt idx="55">
                  <c:v>8.635757640019065</c:v>
                </c:pt>
                <c:pt idx="56">
                  <c:v>8.409351260536782</c:v>
                </c:pt>
                <c:pt idx="57">
                  <c:v>7.225655812029992</c:v>
                </c:pt>
                <c:pt idx="58">
                  <c:v>4.7631777100361115</c:v>
                </c:pt>
                <c:pt idx="59">
                  <c:v>3.6092662065491172</c:v>
                </c:pt>
                <c:pt idx="60">
                  <c:v>2.921334154278195</c:v>
                </c:pt>
                <c:pt idx="61">
                  <c:v>1.7001143309798932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微创骨科</c:v>
                </c:pt>
                <c:pt idx="2">
                  <c:v>泌尿外科</c:v>
                </c:pt>
                <c:pt idx="3">
                  <c:v>西区重症医学科</c:v>
                </c:pt>
                <c:pt idx="4">
                  <c:v>脾胃病科</c:v>
                </c:pt>
                <c:pt idx="5">
                  <c:v>内分泌科</c:v>
                </c:pt>
                <c:pt idx="6">
                  <c:v>胸外科</c:v>
                </c:pt>
                <c:pt idx="7">
                  <c:v>妇二科</c:v>
                </c:pt>
                <c:pt idx="8">
                  <c:v>东区肾病科</c:v>
                </c:pt>
                <c:pt idx="9">
                  <c:v>妇科</c:v>
                </c:pt>
                <c:pt idx="10">
                  <c:v>普通外科</c:v>
                </c:pt>
                <c:pt idx="11">
                  <c:v>心病一科</c:v>
                </c:pt>
                <c:pt idx="12">
                  <c:v>显微骨科</c:v>
                </c:pt>
                <c:pt idx="13">
                  <c:v>中医经典科</c:v>
                </c:pt>
                <c:pt idx="14">
                  <c:v>骨科</c:v>
                </c:pt>
                <c:pt idx="15">
                  <c:v>心病三科</c:v>
                </c:pt>
                <c:pt idx="16">
                  <c:v>耳鼻喉科</c:v>
                </c:pt>
                <c:pt idx="17">
                  <c:v>皮肤科</c:v>
                </c:pt>
                <c:pt idx="18">
                  <c:v>脑病二科</c:v>
                </c:pt>
                <c:pt idx="19">
                  <c:v>心病四科</c:v>
                </c:pt>
                <c:pt idx="20">
                  <c:v>脑病三科</c:v>
                </c:pt>
                <c:pt idx="21">
                  <c:v>神经外科</c:v>
                </c:pt>
                <c:pt idx="22">
                  <c:v>呼吸内科</c:v>
                </c:pt>
                <c:pt idx="23">
                  <c:v>乳腺甲状腺外科</c:v>
                </c:pt>
                <c:pt idx="24">
                  <c:v>中医外治中心</c:v>
                </c:pt>
                <c:pt idx="25">
                  <c:v>消化内科</c:v>
                </c:pt>
                <c:pt idx="26">
                  <c:v>产科</c:v>
                </c:pt>
                <c:pt idx="27">
                  <c:v>关节骨科</c:v>
                </c:pt>
                <c:pt idx="28">
                  <c:v>眼科</c:v>
                </c:pt>
                <c:pt idx="29">
                  <c:v>老年医学科</c:v>
                </c:pt>
                <c:pt idx="30">
                  <c:v>脑病一科</c:v>
                </c:pt>
                <c:pt idx="31">
                  <c:v>血液科</c:v>
                </c:pt>
                <c:pt idx="32">
                  <c:v>医院</c:v>
                </c:pt>
                <c:pt idx="33">
                  <c:v>针灸科</c:v>
                </c:pt>
                <c:pt idx="34">
                  <c:v>周围血管科</c:v>
                </c:pt>
                <c:pt idx="35">
                  <c:v>心病二科</c:v>
                </c:pt>
                <c:pt idx="36">
                  <c:v>美容皮肤科</c:v>
                </c:pt>
                <c:pt idx="37">
                  <c:v>运动损伤骨科</c:v>
                </c:pt>
                <c:pt idx="38">
                  <c:v>妇科妇二科合并</c:v>
                </c:pt>
                <c:pt idx="39">
                  <c:v>创伤骨科</c:v>
                </c:pt>
                <c:pt idx="40">
                  <c:v>综合内科</c:v>
                </c:pt>
                <c:pt idx="41">
                  <c:v>肛肠科</c:v>
                </c:pt>
                <c:pt idx="42">
                  <c:v>口腔科</c:v>
                </c:pt>
                <c:pt idx="43">
                  <c:v>神经内科</c:v>
                </c:pt>
                <c:pt idx="44">
                  <c:v>康复科</c:v>
                </c:pt>
                <c:pt idx="45">
                  <c:v>男科</c:v>
                </c:pt>
                <c:pt idx="46">
                  <c:v>肾病科</c:v>
                </c:pt>
                <c:pt idx="47">
                  <c:v>治未病中心</c:v>
                </c:pt>
                <c:pt idx="48">
                  <c:v>肝病科</c:v>
                </c:pt>
                <c:pt idx="49">
                  <c:v>风湿病科</c:v>
                </c:pt>
                <c:pt idx="50">
                  <c:v>脊柱骨科</c:v>
                </c:pt>
                <c:pt idx="51">
                  <c:v>推拿科</c:v>
                </c:pt>
                <c:pt idx="52">
                  <c:v>肾脏内科</c:v>
                </c:pt>
                <c:pt idx="53">
                  <c:v>小儿推拿科</c:v>
                </c:pt>
                <c:pt idx="54">
                  <c:v>肝胆外科</c:v>
                </c:pt>
                <c:pt idx="55">
                  <c:v>肿瘤内科</c:v>
                </c:pt>
                <c:pt idx="56">
                  <c:v>身心医学科</c:v>
                </c:pt>
                <c:pt idx="57">
                  <c:v>重症医学科</c:v>
                </c:pt>
                <c:pt idx="58">
                  <c:v>儿科</c:v>
                </c:pt>
                <c:pt idx="59">
                  <c:v>东区重症医学科</c:v>
                </c:pt>
                <c:pt idx="60">
                  <c:v>心血管内科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95.16630297163385</c:v>
                </c:pt>
                <c:pt idx="2">
                  <c:v>92.22458823881553</c:v>
                </c:pt>
                <c:pt idx="3">
                  <c:v>90.70900775496767</c:v>
                </c:pt>
                <c:pt idx="4">
                  <c:v>90.20463149706224</c:v>
                </c:pt>
                <c:pt idx="5">
                  <c:v>85.39413943716963</c:v>
                </c:pt>
                <c:pt idx="6">
                  <c:v>84.09936256353552</c:v>
                </c:pt>
                <c:pt idx="7">
                  <c:v>83.249175584141</c:v>
                </c:pt>
                <c:pt idx="8">
                  <c:v>83.0589186593436</c:v>
                </c:pt>
                <c:pt idx="9">
                  <c:v>79.2250842972388</c:v>
                </c:pt>
                <c:pt idx="10">
                  <c:v>75.99187777909447</c:v>
                </c:pt>
                <c:pt idx="11">
                  <c:v>74.37515257019272</c:v>
                </c:pt>
                <c:pt idx="12">
                  <c:v>74.36410882446623</c:v>
                </c:pt>
                <c:pt idx="13">
                  <c:v>73.28528667715808</c:v>
                </c:pt>
                <c:pt idx="14">
                  <c:v>71.405739667973</c:v>
                </c:pt>
                <c:pt idx="15">
                  <c:v>71.30531733256183</c:v>
                </c:pt>
                <c:pt idx="16">
                  <c:v>70.5135513795727</c:v>
                </c:pt>
                <c:pt idx="17">
                  <c:v>63.911288048674365</c:v>
                </c:pt>
                <c:pt idx="18">
                  <c:v>63.86941667000552</c:v>
                </c:pt>
                <c:pt idx="19">
                  <c:v>62.7780070203256</c:v>
                </c:pt>
                <c:pt idx="20">
                  <c:v>61.556008877456456</c:v>
                </c:pt>
                <c:pt idx="21">
                  <c:v>61.182958901887815</c:v>
                </c:pt>
                <c:pt idx="22">
                  <c:v>61.13402893800922</c:v>
                </c:pt>
                <c:pt idx="23">
                  <c:v>60.54034453720157</c:v>
                </c:pt>
                <c:pt idx="24">
                  <c:v>60.264825807374116</c:v>
                </c:pt>
                <c:pt idx="25">
                  <c:v>59.46480102701499</c:v>
                </c:pt>
                <c:pt idx="26">
                  <c:v>54.526466946347426</c:v>
                </c:pt>
                <c:pt idx="27">
                  <c:v>53.00054484129827</c:v>
                </c:pt>
                <c:pt idx="28">
                  <c:v>49.39803753602874</c:v>
                </c:pt>
                <c:pt idx="29">
                  <c:v>47.06596073364707</c:v>
                </c:pt>
                <c:pt idx="30">
                  <c:v>45.37415833702757</c:v>
                </c:pt>
                <c:pt idx="31">
                  <c:v>43.9331118992428</c:v>
                </c:pt>
                <c:pt idx="32">
                  <c:v>43.75838310939091</c:v>
                </c:pt>
                <c:pt idx="33">
                  <c:v>43.66277815425664</c:v>
                </c:pt>
                <c:pt idx="34">
                  <c:v>43.313026626110435</c:v>
                </c:pt>
                <c:pt idx="35">
                  <c:v>43.277271718270306</c:v>
                </c:pt>
                <c:pt idx="36">
                  <c:v>43.1076107208514</c:v>
                </c:pt>
                <c:pt idx="37">
                  <c:v>42.74734975198537</c:v>
                </c:pt>
                <c:pt idx="38">
                  <c:v>37.023264529405054</c:v>
                </c:pt>
                <c:pt idx="39">
                  <c:v>34.50004825663869</c:v>
                </c:pt>
                <c:pt idx="40">
                  <c:v>33.44602242761254</c:v>
                </c:pt>
                <c:pt idx="41">
                  <c:v>31.050325013076975</c:v>
                </c:pt>
                <c:pt idx="42">
                  <c:v>30.41832318427886</c:v>
                </c:pt>
                <c:pt idx="43">
                  <c:v>28.408135544536485</c:v>
                </c:pt>
                <c:pt idx="44">
                  <c:v>22.48390487329804</c:v>
                </c:pt>
                <c:pt idx="45">
                  <c:v>22.091823901672644</c:v>
                </c:pt>
                <c:pt idx="46">
                  <c:v>21.278491283841348</c:v>
                </c:pt>
                <c:pt idx="47">
                  <c:v>19.559685985408937</c:v>
                </c:pt>
                <c:pt idx="48">
                  <c:v>17.967176539751186</c:v>
                </c:pt>
                <c:pt idx="49">
                  <c:v>17.13430573170539</c:v>
                </c:pt>
                <c:pt idx="50">
                  <c:v>12.195658520532254</c:v>
                </c:pt>
                <c:pt idx="51">
                  <c:v>11.348088448147703</c:v>
                </c:pt>
                <c:pt idx="52">
                  <c:v>7.401552787992303</c:v>
                </c:pt>
                <c:pt idx="53">
                  <c:v>7.248307841256606</c:v>
                </c:pt>
                <c:pt idx="54">
                  <c:v>7.102821059116905</c:v>
                </c:pt>
                <c:pt idx="55">
                  <c:v>6.889210988474852</c:v>
                </c:pt>
                <c:pt idx="56">
                  <c:v>6.081473547978426</c:v>
                </c:pt>
                <c:pt idx="57">
                  <c:v>5.8787878549772685</c:v>
                </c:pt>
                <c:pt idx="58">
                  <c:v>4.12563701200325</c:v>
                </c:pt>
                <c:pt idx="59">
                  <c:v>3.7987689587816744</c:v>
                </c:pt>
                <c:pt idx="60">
                  <c:v>3.5059068829943616</c:v>
                </c:pt>
                <c:pt idx="61">
                  <c:v>1.943398295714718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运动损伤骨科</c:v>
                </c:pt>
                <c:pt idx="2">
                  <c:v>脾胃病科</c:v>
                </c:pt>
                <c:pt idx="3">
                  <c:v>风湿病科</c:v>
                </c:pt>
                <c:pt idx="4">
                  <c:v>脑病一科</c:v>
                </c:pt>
                <c:pt idx="5">
                  <c:v>泌尿外科</c:v>
                </c:pt>
                <c:pt idx="6">
                  <c:v>呼吸内科</c:v>
                </c:pt>
                <c:pt idx="7">
                  <c:v>心病三科</c:v>
                </c:pt>
                <c:pt idx="8">
                  <c:v>心血管内科</c:v>
                </c:pt>
                <c:pt idx="9">
                  <c:v>中医外治中心</c:v>
                </c:pt>
                <c:pt idx="10">
                  <c:v>肾脏内科</c:v>
                </c:pt>
                <c:pt idx="11">
                  <c:v>创伤骨科</c:v>
                </c:pt>
                <c:pt idx="12">
                  <c:v>血液科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内分泌科</c:v>
                </c:pt>
                <c:pt idx="16">
                  <c:v>儿科</c:v>
                </c:pt>
                <c:pt idx="17">
                  <c:v>骨科</c:v>
                </c:pt>
                <c:pt idx="18">
                  <c:v>综合内科</c:v>
                </c:pt>
                <c:pt idx="19">
                  <c:v>耳鼻喉科</c:v>
                </c:pt>
                <c:pt idx="20">
                  <c:v>东区重症医学科</c:v>
                </c:pt>
                <c:pt idx="21">
                  <c:v>肿瘤内科</c:v>
                </c:pt>
                <c:pt idx="22">
                  <c:v>神经外科</c:v>
                </c:pt>
                <c:pt idx="23">
                  <c:v>小儿推拿科</c:v>
                </c:pt>
                <c:pt idx="24">
                  <c:v>显微骨科</c:v>
                </c:pt>
                <c:pt idx="25">
                  <c:v>东区肾病科</c:v>
                </c:pt>
                <c:pt idx="26">
                  <c:v>重症医学科</c:v>
                </c:pt>
                <c:pt idx="27">
                  <c:v>脑病二科</c:v>
                </c:pt>
                <c:pt idx="28">
                  <c:v>消化内科</c:v>
                </c:pt>
                <c:pt idx="29">
                  <c:v>推拿科</c:v>
                </c:pt>
                <c:pt idx="30">
                  <c:v>脊柱骨科</c:v>
                </c:pt>
                <c:pt idx="31">
                  <c:v>妇科妇二科合并</c:v>
                </c:pt>
                <c:pt idx="32">
                  <c:v>产科</c:v>
                </c:pt>
                <c:pt idx="33">
                  <c:v>心病一科</c:v>
                </c:pt>
                <c:pt idx="34">
                  <c:v>乳腺甲状腺外科</c:v>
                </c:pt>
                <c:pt idx="35">
                  <c:v>肝病科</c:v>
                </c:pt>
                <c:pt idx="36">
                  <c:v>中医经典科</c:v>
                </c:pt>
                <c:pt idx="37">
                  <c:v>康复科</c:v>
                </c:pt>
                <c:pt idx="38">
                  <c:v>微创骨科</c:v>
                </c:pt>
                <c:pt idx="39">
                  <c:v>美容皮肤科</c:v>
                </c:pt>
                <c:pt idx="40">
                  <c:v>普通外科</c:v>
                </c:pt>
                <c:pt idx="41">
                  <c:v>妇二科</c:v>
                </c:pt>
                <c:pt idx="42">
                  <c:v>西区重症医学科</c:v>
                </c:pt>
                <c:pt idx="43">
                  <c:v>老年医学科</c:v>
                </c:pt>
                <c:pt idx="44">
                  <c:v>口腔科</c:v>
                </c:pt>
                <c:pt idx="45">
                  <c:v>心病四科</c:v>
                </c:pt>
                <c:pt idx="46">
                  <c:v>眼科</c:v>
                </c:pt>
                <c:pt idx="47">
                  <c:v>针灸科</c:v>
                </c:pt>
                <c:pt idx="48">
                  <c:v>男科</c:v>
                </c:pt>
                <c:pt idx="49">
                  <c:v>胸外科</c:v>
                </c:pt>
                <c:pt idx="50">
                  <c:v>身心医学科</c:v>
                </c:pt>
                <c:pt idx="51">
                  <c:v>肾病科</c:v>
                </c:pt>
                <c:pt idx="52">
                  <c:v>医院</c:v>
                </c:pt>
                <c:pt idx="53">
                  <c:v>关节骨科</c:v>
                </c:pt>
                <c:pt idx="54">
                  <c:v>妇科</c:v>
                </c:pt>
                <c:pt idx="55">
                  <c:v>心病二科</c:v>
                </c:pt>
                <c:pt idx="56">
                  <c:v>脾胃科消化科合并</c:v>
                </c:pt>
                <c:pt idx="57">
                  <c:v>肛肠科</c:v>
                </c:pt>
                <c:pt idx="58">
                  <c:v>肝胆外科</c:v>
                </c:pt>
                <c:pt idx="59">
                  <c:v>治未病中心</c:v>
                </c:pt>
                <c:pt idx="60">
                  <c:v>神经内科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99.70772330865441</c:v>
                </c:pt>
                <c:pt idx="2">
                  <c:v>97.87613842512386</c:v>
                </c:pt>
                <c:pt idx="3">
                  <c:v>97.32662667594904</c:v>
                </c:pt>
                <c:pt idx="4">
                  <c:v>95.86628582848677</c:v>
                </c:pt>
                <c:pt idx="5">
                  <c:v>95.0378552499505</c:v>
                </c:pt>
                <c:pt idx="6">
                  <c:v>94.37565340843175</c:v>
                </c:pt>
                <c:pt idx="7">
                  <c:v>94.07166858387784</c:v>
                </c:pt>
                <c:pt idx="8">
                  <c:v>92.54809532098614</c:v>
                </c:pt>
                <c:pt idx="9">
                  <c:v>89.54892928729025</c:v>
                </c:pt>
                <c:pt idx="10">
                  <c:v>89.54574754783866</c:v>
                </c:pt>
                <c:pt idx="11">
                  <c:v>89.20070073086697</c:v>
                </c:pt>
                <c:pt idx="12">
                  <c:v>88.00353648382374</c:v>
                </c:pt>
                <c:pt idx="13">
                  <c:v>85.17272524621175</c:v>
                </c:pt>
                <c:pt idx="14">
                  <c:v>83.33103470487323</c:v>
                </c:pt>
                <c:pt idx="15">
                  <c:v>83.32252377788731</c:v>
                </c:pt>
                <c:pt idx="16">
                  <c:v>83.18548689242994</c:v>
                </c:pt>
                <c:pt idx="17">
                  <c:v>78.15252800024206</c:v>
                </c:pt>
                <c:pt idx="18">
                  <c:v>77.05057255798897</c:v>
                </c:pt>
                <c:pt idx="19">
                  <c:v>76.6642070962308</c:v>
                </c:pt>
                <c:pt idx="20">
                  <c:v>76.22867438323361</c:v>
                </c:pt>
                <c:pt idx="21">
                  <c:v>73.21646574241522</c:v>
                </c:pt>
                <c:pt idx="22">
                  <c:v>72.13563038520172</c:v>
                </c:pt>
                <c:pt idx="23">
                  <c:v>69.084756849059</c:v>
                </c:pt>
                <c:pt idx="24">
                  <c:v>68.32811972225034</c:v>
                </c:pt>
                <c:pt idx="25">
                  <c:v>67.1790499038621</c:v>
                </c:pt>
                <c:pt idx="26">
                  <c:v>67.12807320455988</c:v>
                </c:pt>
                <c:pt idx="27">
                  <c:v>63.212554183775175</c:v>
                </c:pt>
                <c:pt idx="28">
                  <c:v>62.359161285896974</c:v>
                </c:pt>
                <c:pt idx="29">
                  <c:v>60.4718135599792</c:v>
                </c:pt>
                <c:pt idx="30">
                  <c:v>59.05106329527394</c:v>
                </c:pt>
                <c:pt idx="31">
                  <c:v>57.47894102841035</c:v>
                </c:pt>
                <c:pt idx="32">
                  <c:v>56.93736343673558</c:v>
                </c:pt>
                <c:pt idx="33">
                  <c:v>54.61642276380282</c:v>
                </c:pt>
                <c:pt idx="34">
                  <c:v>53.72277469663133</c:v>
                </c:pt>
                <c:pt idx="35">
                  <c:v>53.428518116459514</c:v>
                </c:pt>
                <c:pt idx="36">
                  <c:v>50.29593032911259</c:v>
                </c:pt>
                <c:pt idx="37">
                  <c:v>48.38994547205375</c:v>
                </c:pt>
                <c:pt idx="38">
                  <c:v>39.67918028306396</c:v>
                </c:pt>
                <c:pt idx="39">
                  <c:v>39.46348215426527</c:v>
                </c:pt>
                <c:pt idx="40">
                  <c:v>38.48469704495422</c:v>
                </c:pt>
                <c:pt idx="41">
                  <c:v>38.09000867557896</c:v>
                </c:pt>
                <c:pt idx="42">
                  <c:v>36.5525035578631</c:v>
                </c:pt>
                <c:pt idx="43">
                  <c:v>35.22827524056268</c:v>
                </c:pt>
                <c:pt idx="44">
                  <c:v>34.8529847922025</c:v>
                </c:pt>
                <c:pt idx="45">
                  <c:v>33.64280809881933</c:v>
                </c:pt>
                <c:pt idx="46">
                  <c:v>33.47500225159139</c:v>
                </c:pt>
                <c:pt idx="47">
                  <c:v>32.51197563540169</c:v>
                </c:pt>
                <c:pt idx="48">
                  <c:v>32.31440460903112</c:v>
                </c:pt>
                <c:pt idx="49">
                  <c:v>30.915051195589438</c:v>
                </c:pt>
                <c:pt idx="50">
                  <c:v>25.816344948719724</c:v>
                </c:pt>
                <c:pt idx="51">
                  <c:v>19.649333190929784</c:v>
                </c:pt>
                <c:pt idx="52">
                  <c:v>18.527938142679893</c:v>
                </c:pt>
                <c:pt idx="53">
                  <c:v>15.725010753257722</c:v>
                </c:pt>
                <c:pt idx="54">
                  <c:v>11.31348419456173</c:v>
                </c:pt>
                <c:pt idx="55">
                  <c:v>11.101722135327368</c:v>
                </c:pt>
                <c:pt idx="56">
                  <c:v>9.37403564795269</c:v>
                </c:pt>
                <c:pt idx="57">
                  <c:v>5.4470704076399965</c:v>
                </c:pt>
                <c:pt idx="58">
                  <c:v>5.222690464931212</c:v>
                </c:pt>
                <c:pt idx="59">
                  <c:v>3.4119527028731103</c:v>
                </c:pt>
                <c:pt idx="60">
                  <c:v>1.6673332236137937</c:v>
                </c:pt>
                <c:pt idx="61">
                  <c:v>1.5841422758665582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脑病二科</c:v>
                </c:pt>
                <c:pt idx="2">
                  <c:v>老年医学科</c:v>
                </c:pt>
                <c:pt idx="3">
                  <c:v>胸外科</c:v>
                </c:pt>
                <c:pt idx="4">
                  <c:v>消化内科</c:v>
                </c:pt>
                <c:pt idx="5">
                  <c:v>心病一科</c:v>
                </c:pt>
                <c:pt idx="6">
                  <c:v>骨科</c:v>
                </c:pt>
                <c:pt idx="7">
                  <c:v>妇科</c:v>
                </c:pt>
                <c:pt idx="8">
                  <c:v>脾胃科消化科合并</c:v>
                </c:pt>
                <c:pt idx="9">
                  <c:v>男科</c:v>
                </c:pt>
                <c:pt idx="10">
                  <c:v>内分泌科</c:v>
                </c:pt>
                <c:pt idx="11">
                  <c:v>美容皮肤科</c:v>
                </c:pt>
                <c:pt idx="12">
                  <c:v>治未病中心</c:v>
                </c:pt>
                <c:pt idx="13">
                  <c:v>显微骨科</c:v>
                </c:pt>
                <c:pt idx="14">
                  <c:v>肝病科</c:v>
                </c:pt>
                <c:pt idx="15">
                  <c:v>创伤骨科</c:v>
                </c:pt>
                <c:pt idx="16">
                  <c:v>中医外治中心</c:v>
                </c:pt>
                <c:pt idx="17">
                  <c:v>身心医学科</c:v>
                </c:pt>
                <c:pt idx="18">
                  <c:v>耳鼻喉科</c:v>
                </c:pt>
                <c:pt idx="19">
                  <c:v>肿瘤内科</c:v>
                </c:pt>
                <c:pt idx="20">
                  <c:v>儿科</c:v>
                </c:pt>
                <c:pt idx="21">
                  <c:v>肾脏内科</c:v>
                </c:pt>
                <c:pt idx="22">
                  <c:v>眼科</c:v>
                </c:pt>
                <c:pt idx="23">
                  <c:v>心病四科</c:v>
                </c:pt>
                <c:pt idx="24">
                  <c:v>妇科妇二科合并</c:v>
                </c:pt>
                <c:pt idx="25">
                  <c:v>口腔科</c:v>
                </c:pt>
                <c:pt idx="26">
                  <c:v>运动损伤骨科</c:v>
                </c:pt>
                <c:pt idx="27">
                  <c:v>神经外科</c:v>
                </c:pt>
                <c:pt idx="28">
                  <c:v>皮肤科</c:v>
                </c:pt>
                <c:pt idx="29">
                  <c:v>推拿科</c:v>
                </c:pt>
                <c:pt idx="30">
                  <c:v>关节骨科</c:v>
                </c:pt>
                <c:pt idx="31">
                  <c:v>医院</c:v>
                </c:pt>
                <c:pt idx="32">
                  <c:v>脊柱骨科</c:v>
                </c:pt>
                <c:pt idx="33">
                  <c:v>呼吸内科</c:v>
                </c:pt>
                <c:pt idx="34">
                  <c:v>西区重症医学科</c:v>
                </c:pt>
                <c:pt idx="35">
                  <c:v>肝胆外科</c:v>
                </c:pt>
                <c:pt idx="36">
                  <c:v>乳腺甲状腺外科</c:v>
                </c:pt>
                <c:pt idx="37">
                  <c:v>肛肠科</c:v>
                </c:pt>
                <c:pt idx="38">
                  <c:v>东区重症医学科</c:v>
                </c:pt>
                <c:pt idx="39">
                  <c:v>小儿推拿科</c:v>
                </c:pt>
                <c:pt idx="40">
                  <c:v>肾病科</c:v>
                </c:pt>
                <c:pt idx="41">
                  <c:v>普通外科</c:v>
                </c:pt>
                <c:pt idx="42">
                  <c:v>神经内科</c:v>
                </c:pt>
                <c:pt idx="43">
                  <c:v>东区肾病科</c:v>
                </c:pt>
                <c:pt idx="44">
                  <c:v>小儿骨科</c:v>
                </c:pt>
                <c:pt idx="45">
                  <c:v>康复科</c:v>
                </c:pt>
                <c:pt idx="46">
                  <c:v>针灸科</c:v>
                </c:pt>
                <c:pt idx="47">
                  <c:v>中医经典科</c:v>
                </c:pt>
                <c:pt idx="48">
                  <c:v>风湿病科</c:v>
                </c:pt>
                <c:pt idx="49">
                  <c:v>脾胃病科</c:v>
                </c:pt>
                <c:pt idx="50">
                  <c:v>综合内科</c:v>
                </c:pt>
                <c:pt idx="51">
                  <c:v>心病三科</c:v>
                </c:pt>
                <c:pt idx="52">
                  <c:v>血液科</c:v>
                </c:pt>
                <c:pt idx="53">
                  <c:v>脑病一科</c:v>
                </c:pt>
                <c:pt idx="54">
                  <c:v>妇二科</c:v>
                </c:pt>
                <c:pt idx="55">
                  <c:v>心病二科</c:v>
                </c:pt>
                <c:pt idx="56">
                  <c:v>周围血管科</c:v>
                </c:pt>
                <c:pt idx="57">
                  <c:v>重症医学科</c:v>
                </c:pt>
                <c:pt idx="58">
                  <c:v>泌尿外科</c:v>
                </c:pt>
                <c:pt idx="59">
                  <c:v>微创骨科</c:v>
                </c:pt>
                <c:pt idx="60">
                  <c:v>脑病三科</c:v>
                </c:pt>
                <c:pt idx="61">
                  <c:v>产科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99.54454979040337</c:v>
                </c:pt>
                <c:pt idx="2">
                  <c:v>98.97039973332993</c:v>
                </c:pt>
                <c:pt idx="3">
                  <c:v>96.7351874393538</c:v>
                </c:pt>
                <c:pt idx="4">
                  <c:v>96.55762245565407</c:v>
                </c:pt>
                <c:pt idx="5">
                  <c:v>96.4420177239289</c:v>
                </c:pt>
                <c:pt idx="6">
                  <c:v>95.10331241742145</c:v>
                </c:pt>
                <c:pt idx="7">
                  <c:v>94.25947198370199</c:v>
                </c:pt>
                <c:pt idx="8">
                  <c:v>93.18912144595176</c:v>
                </c:pt>
                <c:pt idx="9">
                  <c:v>91.83357760508568</c:v>
                </c:pt>
                <c:pt idx="10">
                  <c:v>82.68704563926191</c:v>
                </c:pt>
                <c:pt idx="11">
                  <c:v>81.46868098109145</c:v>
                </c:pt>
                <c:pt idx="12">
                  <c:v>79.99865782941609</c:v>
                </c:pt>
                <c:pt idx="13">
                  <c:v>76.36872418720354</c:v>
                </c:pt>
                <c:pt idx="14">
                  <c:v>75.9240253310495</c:v>
                </c:pt>
                <c:pt idx="15">
                  <c:v>73.36143364430515</c:v>
                </c:pt>
                <c:pt idx="16">
                  <c:v>71.83652880525828</c:v>
                </c:pt>
                <c:pt idx="17">
                  <c:v>71.69890479259261</c:v>
                </c:pt>
                <c:pt idx="18">
                  <c:v>71.49064171739161</c:v>
                </c:pt>
                <c:pt idx="19">
                  <c:v>69.86118976171343</c:v>
                </c:pt>
                <c:pt idx="20">
                  <c:v>67.68460169920401</c:v>
                </c:pt>
                <c:pt idx="21">
                  <c:v>66.01012274280984</c:v>
                </c:pt>
                <c:pt idx="22">
                  <c:v>65.68945393352583</c:v>
                </c:pt>
                <c:pt idx="23">
                  <c:v>64.7208773405115</c:v>
                </c:pt>
                <c:pt idx="24">
                  <c:v>63.173076830778655</c:v>
                </c:pt>
                <c:pt idx="25">
                  <c:v>61.49527389800868</c:v>
                </c:pt>
                <c:pt idx="26">
                  <c:v>60.516844553885186</c:v>
                </c:pt>
                <c:pt idx="27">
                  <c:v>60.28981855958513</c:v>
                </c:pt>
                <c:pt idx="28">
                  <c:v>60.17912193576145</c:v>
                </c:pt>
                <c:pt idx="29">
                  <c:v>59.07732699120365</c:v>
                </c:pt>
                <c:pt idx="30">
                  <c:v>57.205598468491424</c:v>
                </c:pt>
                <c:pt idx="31">
                  <c:v>56.94852737237217</c:v>
                </c:pt>
                <c:pt idx="32">
                  <c:v>53.07738642039042</c:v>
                </c:pt>
                <c:pt idx="33">
                  <c:v>52.1769678623778</c:v>
                </c:pt>
                <c:pt idx="34">
                  <c:v>51.28522593031178</c:v>
                </c:pt>
                <c:pt idx="35">
                  <c:v>50.65349268759566</c:v>
                </c:pt>
                <c:pt idx="36">
                  <c:v>49.82183827692131</c:v>
                </c:pt>
                <c:pt idx="37">
                  <c:v>49.00304646250009</c:v>
                </c:pt>
                <c:pt idx="38">
                  <c:v>47.178118541603645</c:v>
                </c:pt>
                <c:pt idx="39">
                  <c:v>46.478845456336735</c:v>
                </c:pt>
                <c:pt idx="40">
                  <c:v>41.91426183745688</c:v>
                </c:pt>
                <c:pt idx="41">
                  <c:v>38.854611266258146</c:v>
                </c:pt>
                <c:pt idx="42">
                  <c:v>38.60740136180375</c:v>
                </c:pt>
                <c:pt idx="43">
                  <c:v>37.21185020766342</c:v>
                </c:pt>
                <c:pt idx="44">
                  <c:v>31.45735145276718</c:v>
                </c:pt>
                <c:pt idx="45">
                  <c:v>30.68591721084919</c:v>
                </c:pt>
                <c:pt idx="46">
                  <c:v>28.56725991051055</c:v>
                </c:pt>
                <c:pt idx="47">
                  <c:v>27.997074968659334</c:v>
                </c:pt>
                <c:pt idx="48">
                  <c:v>26.820324059263246</c:v>
                </c:pt>
                <c:pt idx="49">
                  <c:v>22.675664397970415</c:v>
                </c:pt>
                <c:pt idx="50">
                  <c:v>21.655594040226276</c:v>
                </c:pt>
                <c:pt idx="51">
                  <c:v>21.076352235599845</c:v>
                </c:pt>
                <c:pt idx="52">
                  <c:v>20.80370940110832</c:v>
                </c:pt>
                <c:pt idx="53">
                  <c:v>20.343704234547</c:v>
                </c:pt>
                <c:pt idx="54">
                  <c:v>19.024972240839677</c:v>
                </c:pt>
                <c:pt idx="55">
                  <c:v>15.485451532671306</c:v>
                </c:pt>
                <c:pt idx="56">
                  <c:v>15.349144973199733</c:v>
                </c:pt>
                <c:pt idx="57">
                  <c:v>12.13353226431906</c:v>
                </c:pt>
                <c:pt idx="58">
                  <c:v>11.647242544953787</c:v>
                </c:pt>
                <c:pt idx="59">
                  <c:v>9.837605496289767</c:v>
                </c:pt>
                <c:pt idx="60">
                  <c:v>4.139405696207587</c:v>
                </c:pt>
                <c:pt idx="61">
                  <c:v>0.03602158042529464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肝病科</c:v>
                </c:pt>
                <c:pt idx="2">
                  <c:v>创伤骨科</c:v>
                </c:pt>
                <c:pt idx="3">
                  <c:v>内分泌科</c:v>
                </c:pt>
                <c:pt idx="4">
                  <c:v>乳腺甲状腺外科</c:v>
                </c:pt>
                <c:pt idx="5">
                  <c:v>脑病三科</c:v>
                </c:pt>
                <c:pt idx="6">
                  <c:v>针灸科</c:v>
                </c:pt>
                <c:pt idx="7">
                  <c:v>妇科妇二科合并</c:v>
                </c:pt>
                <c:pt idx="8">
                  <c:v>消化内科</c:v>
                </c:pt>
                <c:pt idx="9">
                  <c:v>口腔科</c:v>
                </c:pt>
                <c:pt idx="10">
                  <c:v>血液科</c:v>
                </c:pt>
                <c:pt idx="11">
                  <c:v>儿科</c:v>
                </c:pt>
                <c:pt idx="12">
                  <c:v>小儿骨科</c:v>
                </c:pt>
                <c:pt idx="13">
                  <c:v>脾胃科消化科合并</c:v>
                </c:pt>
                <c:pt idx="14">
                  <c:v>呼吸内科</c:v>
                </c:pt>
                <c:pt idx="15">
                  <c:v>综合内科</c:v>
                </c:pt>
                <c:pt idx="16">
                  <c:v>治未病中心</c:v>
                </c:pt>
                <c:pt idx="17">
                  <c:v>周围血管科</c:v>
                </c:pt>
                <c:pt idx="18">
                  <c:v>肝胆外科</c:v>
                </c:pt>
                <c:pt idx="19">
                  <c:v>微创骨科</c:v>
                </c:pt>
                <c:pt idx="20">
                  <c:v>心血管内科</c:v>
                </c:pt>
                <c:pt idx="21">
                  <c:v>东区肾病科</c:v>
                </c:pt>
                <c:pt idx="22">
                  <c:v>妇二科</c:v>
                </c:pt>
                <c:pt idx="23">
                  <c:v>身心医学科</c:v>
                </c:pt>
                <c:pt idx="24">
                  <c:v>东区重症医学科</c:v>
                </c:pt>
                <c:pt idx="25">
                  <c:v>胸外科</c:v>
                </c:pt>
                <c:pt idx="26">
                  <c:v>小儿推拿科</c:v>
                </c:pt>
                <c:pt idx="27">
                  <c:v>中医外治中心</c:v>
                </c:pt>
                <c:pt idx="28">
                  <c:v>泌尿外科</c:v>
                </c:pt>
                <c:pt idx="29">
                  <c:v>美容皮肤科</c:v>
                </c:pt>
                <c:pt idx="30">
                  <c:v>中医经典科</c:v>
                </c:pt>
                <c:pt idx="31">
                  <c:v>心病四科</c:v>
                </c:pt>
                <c:pt idx="32">
                  <c:v>男科</c:v>
                </c:pt>
                <c:pt idx="33">
                  <c:v>心病一科</c:v>
                </c:pt>
                <c:pt idx="34">
                  <c:v>心病二科</c:v>
                </c:pt>
                <c:pt idx="35">
                  <c:v>风湿病科</c:v>
                </c:pt>
                <c:pt idx="36">
                  <c:v>眼科</c:v>
                </c:pt>
                <c:pt idx="37">
                  <c:v>骨科</c:v>
                </c:pt>
                <c:pt idx="38">
                  <c:v>运动损伤骨科</c:v>
                </c:pt>
                <c:pt idx="39">
                  <c:v>脊柱骨科</c:v>
                </c:pt>
                <c:pt idx="40">
                  <c:v>神经内科</c:v>
                </c:pt>
                <c:pt idx="41">
                  <c:v>重症医学科</c:v>
                </c:pt>
                <c:pt idx="42">
                  <c:v>康复科</c:v>
                </c:pt>
                <c:pt idx="43">
                  <c:v>显微骨科</c:v>
                </c:pt>
                <c:pt idx="44">
                  <c:v>西区重症医学科</c:v>
                </c:pt>
                <c:pt idx="45">
                  <c:v>脑病二科</c:v>
                </c:pt>
                <c:pt idx="46">
                  <c:v>关节骨科</c:v>
                </c:pt>
                <c:pt idx="47">
                  <c:v>肾脏内科</c:v>
                </c:pt>
                <c:pt idx="48">
                  <c:v>神经外科</c:v>
                </c:pt>
                <c:pt idx="49">
                  <c:v>妇科</c:v>
                </c:pt>
                <c:pt idx="50">
                  <c:v>肛肠科</c:v>
                </c:pt>
                <c:pt idx="51">
                  <c:v>老年医学科</c:v>
                </c:pt>
                <c:pt idx="52">
                  <c:v>皮肤科</c:v>
                </c:pt>
                <c:pt idx="53">
                  <c:v>耳鼻喉科</c:v>
                </c:pt>
                <c:pt idx="54">
                  <c:v>医院</c:v>
                </c:pt>
                <c:pt idx="55">
                  <c:v>脾胃病科</c:v>
                </c:pt>
                <c:pt idx="56">
                  <c:v>产科</c:v>
                </c:pt>
                <c:pt idx="57">
                  <c:v>肿瘤内科</c:v>
                </c:pt>
                <c:pt idx="58">
                  <c:v>普通外科</c:v>
                </c:pt>
                <c:pt idx="59">
                  <c:v>肾病科</c:v>
                </c:pt>
                <c:pt idx="60">
                  <c:v>脑病一科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99.2387873783089</c:v>
                </c:pt>
                <c:pt idx="2">
                  <c:v>98.49900677343354</c:v>
                </c:pt>
                <c:pt idx="3">
                  <c:v>97.98046939050913</c:v>
                </c:pt>
                <c:pt idx="4">
                  <c:v>94.40921397971532</c:v>
                </c:pt>
                <c:pt idx="5">
                  <c:v>91.98663704463995</c:v>
                </c:pt>
                <c:pt idx="6">
                  <c:v>91.33420898546609</c:v>
                </c:pt>
                <c:pt idx="7">
                  <c:v>90.77556676673964</c:v>
                </c:pt>
                <c:pt idx="8">
                  <c:v>89.99071241645804</c:v>
                </c:pt>
                <c:pt idx="9">
                  <c:v>89.3411946849093</c:v>
                </c:pt>
                <c:pt idx="10">
                  <c:v>88.01767095100831</c:v>
                </c:pt>
                <c:pt idx="11">
                  <c:v>87.93117846694626</c:v>
                </c:pt>
                <c:pt idx="12">
                  <c:v>87.05697971021603</c:v>
                </c:pt>
                <c:pt idx="13">
                  <c:v>86.32418452114038</c:v>
                </c:pt>
                <c:pt idx="14">
                  <c:v>84.16283179389134</c:v>
                </c:pt>
                <c:pt idx="15">
                  <c:v>82.32677587517001</c:v>
                </c:pt>
                <c:pt idx="16">
                  <c:v>82.08094051318494</c:v>
                </c:pt>
                <c:pt idx="17">
                  <c:v>81.49122565702228</c:v>
                </c:pt>
                <c:pt idx="18">
                  <c:v>79.19404754481862</c:v>
                </c:pt>
                <c:pt idx="19">
                  <c:v>77.52340267126891</c:v>
                </c:pt>
                <c:pt idx="20">
                  <c:v>75.13015831491875</c:v>
                </c:pt>
                <c:pt idx="21">
                  <c:v>72.57211915088011</c:v>
                </c:pt>
                <c:pt idx="22">
                  <c:v>71.8206744542566</c:v>
                </c:pt>
                <c:pt idx="23">
                  <c:v>69.93660681370163</c:v>
                </c:pt>
                <c:pt idx="24">
                  <c:v>68.25391731673571</c:v>
                </c:pt>
                <c:pt idx="25">
                  <c:v>67.94196491426634</c:v>
                </c:pt>
                <c:pt idx="26">
                  <c:v>67.30372992269909</c:v>
                </c:pt>
                <c:pt idx="27">
                  <c:v>66.62133150680455</c:v>
                </c:pt>
                <c:pt idx="28">
                  <c:v>65.82052551949371</c:v>
                </c:pt>
                <c:pt idx="29">
                  <c:v>64.22554881479866</c:v>
                </c:pt>
                <c:pt idx="30">
                  <c:v>61.587763838843024</c:v>
                </c:pt>
                <c:pt idx="31">
                  <c:v>60.71815598145781</c:v>
                </c:pt>
                <c:pt idx="32">
                  <c:v>58.48266296309488</c:v>
                </c:pt>
                <c:pt idx="33">
                  <c:v>55.26120745936534</c:v>
                </c:pt>
                <c:pt idx="34">
                  <c:v>53.94217940699065</c:v>
                </c:pt>
                <c:pt idx="35">
                  <c:v>53.21443284060539</c:v>
                </c:pt>
                <c:pt idx="36">
                  <c:v>49.35573663348666</c:v>
                </c:pt>
                <c:pt idx="37">
                  <c:v>48.14210453750439</c:v>
                </c:pt>
                <c:pt idx="38">
                  <c:v>47.560190966085585</c:v>
                </c:pt>
                <c:pt idx="39">
                  <c:v>46.64278516441348</c:v>
                </c:pt>
                <c:pt idx="40">
                  <c:v>45.34457995298633</c:v>
                </c:pt>
                <c:pt idx="41">
                  <c:v>44.752397858499556</c:v>
                </c:pt>
                <c:pt idx="42">
                  <c:v>44.24826938017717</c:v>
                </c:pt>
                <c:pt idx="43">
                  <c:v>43.00125367319229</c:v>
                </c:pt>
                <c:pt idx="44">
                  <c:v>41.34316883722211</c:v>
                </c:pt>
                <c:pt idx="45">
                  <c:v>40.89800010013293</c:v>
                </c:pt>
                <c:pt idx="46">
                  <c:v>39.98163733190653</c:v>
                </c:pt>
                <c:pt idx="47">
                  <c:v>33.52173188396239</c:v>
                </c:pt>
                <c:pt idx="48">
                  <c:v>31.441642642659467</c:v>
                </c:pt>
                <c:pt idx="49">
                  <c:v>29.157702451744875</c:v>
                </c:pt>
                <c:pt idx="50">
                  <c:v>28.938487248619992</c:v>
                </c:pt>
                <c:pt idx="51">
                  <c:v>23.027917853709607</c:v>
                </c:pt>
                <c:pt idx="52">
                  <c:v>21.506636530637596</c:v>
                </c:pt>
                <c:pt idx="53">
                  <c:v>17.79872630733256</c:v>
                </c:pt>
                <c:pt idx="54">
                  <c:v>16.59707290009233</c:v>
                </c:pt>
                <c:pt idx="55">
                  <c:v>16.171439901733045</c:v>
                </c:pt>
                <c:pt idx="56">
                  <c:v>15.12698905723831</c:v>
                </c:pt>
                <c:pt idx="57">
                  <c:v>13.794446503915792</c:v>
                </c:pt>
                <c:pt idx="58">
                  <c:v>10.987938947631614</c:v>
                </c:pt>
                <c:pt idx="59">
                  <c:v>6.806124921373289</c:v>
                </c:pt>
                <c:pt idx="60">
                  <c:v>2.775772872570514</c:v>
                </c:pt>
                <c:pt idx="61">
                  <c:v>1.4734686032320523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心血管内科</c:v>
                </c:pt>
                <c:pt idx="2">
                  <c:v>东区肾病科</c:v>
                </c:pt>
                <c:pt idx="3">
                  <c:v>小儿骨科</c:v>
                </c:pt>
                <c:pt idx="4">
                  <c:v>泌尿外科</c:v>
                </c:pt>
                <c:pt idx="5">
                  <c:v>儿科</c:v>
                </c:pt>
                <c:pt idx="6">
                  <c:v>运动损伤骨科</c:v>
                </c:pt>
                <c:pt idx="7">
                  <c:v>眼科</c:v>
                </c:pt>
                <c:pt idx="8">
                  <c:v>消化内科</c:v>
                </c:pt>
                <c:pt idx="9">
                  <c:v>内分泌科</c:v>
                </c:pt>
                <c:pt idx="10">
                  <c:v>神经外科</c:v>
                </c:pt>
                <c:pt idx="11">
                  <c:v>脑病一科</c:v>
                </c:pt>
                <c:pt idx="12">
                  <c:v>肛肠科</c:v>
                </c:pt>
                <c:pt idx="13">
                  <c:v>中医经典科</c:v>
                </c:pt>
                <c:pt idx="14">
                  <c:v>周围血管科</c:v>
                </c:pt>
                <c:pt idx="15">
                  <c:v>妇二科</c:v>
                </c:pt>
                <c:pt idx="16">
                  <c:v>老年医学科</c:v>
                </c:pt>
                <c:pt idx="17">
                  <c:v>肿瘤内科</c:v>
                </c:pt>
                <c:pt idx="18">
                  <c:v>关节骨科</c:v>
                </c:pt>
                <c:pt idx="19">
                  <c:v>胸外科</c:v>
                </c:pt>
                <c:pt idx="20">
                  <c:v>皮肤科</c:v>
                </c:pt>
                <c:pt idx="21">
                  <c:v>男科</c:v>
                </c:pt>
                <c:pt idx="22">
                  <c:v>肝病科</c:v>
                </c:pt>
                <c:pt idx="23">
                  <c:v>普通外科</c:v>
                </c:pt>
                <c:pt idx="24">
                  <c:v>肾脏内科</c:v>
                </c:pt>
                <c:pt idx="25">
                  <c:v>妇科</c:v>
                </c:pt>
                <c:pt idx="26">
                  <c:v>妇科妇二科合并</c:v>
                </c:pt>
                <c:pt idx="27">
                  <c:v>心病三科</c:v>
                </c:pt>
                <c:pt idx="28">
                  <c:v>微创骨科</c:v>
                </c:pt>
                <c:pt idx="29">
                  <c:v>脑病二科</c:v>
                </c:pt>
                <c:pt idx="30">
                  <c:v>中医外治中心</c:v>
                </c:pt>
                <c:pt idx="31">
                  <c:v>东区重症医学科</c:v>
                </c:pt>
                <c:pt idx="32">
                  <c:v>针灸科</c:v>
                </c:pt>
                <c:pt idx="33">
                  <c:v>显微骨科</c:v>
                </c:pt>
                <c:pt idx="34">
                  <c:v>身心医学科</c:v>
                </c:pt>
                <c:pt idx="35">
                  <c:v>治未病中心</c:v>
                </c:pt>
                <c:pt idx="36">
                  <c:v>呼吸内科</c:v>
                </c:pt>
                <c:pt idx="37">
                  <c:v>脾胃科消化科合并</c:v>
                </c:pt>
                <c:pt idx="38">
                  <c:v>医院</c:v>
                </c:pt>
                <c:pt idx="39">
                  <c:v>康复科</c:v>
                </c:pt>
                <c:pt idx="40">
                  <c:v>综合内科</c:v>
                </c:pt>
                <c:pt idx="41">
                  <c:v>骨科</c:v>
                </c:pt>
                <c:pt idx="42">
                  <c:v>风湿病科</c:v>
                </c:pt>
                <c:pt idx="43">
                  <c:v>创伤骨科</c:v>
                </c:pt>
                <c:pt idx="44">
                  <c:v>小儿推拿科</c:v>
                </c:pt>
                <c:pt idx="45">
                  <c:v>脑病三科</c:v>
                </c:pt>
                <c:pt idx="46">
                  <c:v>产科</c:v>
                </c:pt>
                <c:pt idx="47">
                  <c:v>血液科</c:v>
                </c:pt>
                <c:pt idx="48">
                  <c:v>耳鼻喉科</c:v>
                </c:pt>
                <c:pt idx="49">
                  <c:v>肾病科</c:v>
                </c:pt>
                <c:pt idx="50">
                  <c:v>脊柱骨科</c:v>
                </c:pt>
                <c:pt idx="51">
                  <c:v>口腔科</c:v>
                </c:pt>
                <c:pt idx="52">
                  <c:v>心病四科</c:v>
                </c:pt>
                <c:pt idx="53">
                  <c:v>美容皮肤科</c:v>
                </c:pt>
                <c:pt idx="54">
                  <c:v>推拿科</c:v>
                </c:pt>
                <c:pt idx="55">
                  <c:v>心病一科</c:v>
                </c:pt>
                <c:pt idx="56">
                  <c:v>西区重症医学科</c:v>
                </c:pt>
                <c:pt idx="57">
                  <c:v>神经内科</c:v>
                </c:pt>
                <c:pt idx="58">
                  <c:v>乳腺甲状腺外科</c:v>
                </c:pt>
                <c:pt idx="59">
                  <c:v>重症医学科</c:v>
                </c:pt>
                <c:pt idx="60">
                  <c:v>肝胆外科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99.77816074404515</c:v>
                </c:pt>
                <c:pt idx="2">
                  <c:v>99.52802257905712</c:v>
                </c:pt>
                <c:pt idx="3">
                  <c:v>99.25394671962002</c:v>
                </c:pt>
                <c:pt idx="4">
                  <c:v>98.35278592611147</c:v>
                </c:pt>
                <c:pt idx="5">
                  <c:v>95.90216093781598</c:v>
                </c:pt>
                <c:pt idx="6">
                  <c:v>94.8226634720993</c:v>
                </c:pt>
                <c:pt idx="7">
                  <c:v>93.43066009610524</c:v>
                </c:pt>
                <c:pt idx="8">
                  <c:v>93.3567038155523</c:v>
                </c:pt>
                <c:pt idx="9">
                  <c:v>91.64680929719466</c:v>
                </c:pt>
                <c:pt idx="10">
                  <c:v>91.31639083603025</c:v>
                </c:pt>
                <c:pt idx="11">
                  <c:v>86.01709158406716</c:v>
                </c:pt>
                <c:pt idx="12">
                  <c:v>84.4112880550568</c:v>
                </c:pt>
                <c:pt idx="13">
                  <c:v>84.18237317725008</c:v>
                </c:pt>
                <c:pt idx="14">
                  <c:v>79.64747812873237</c:v>
                </c:pt>
                <c:pt idx="15">
                  <c:v>79.28824734597053</c:v>
                </c:pt>
                <c:pt idx="16">
                  <c:v>77.63320420412497</c:v>
                </c:pt>
                <c:pt idx="17">
                  <c:v>77.18313438112042</c:v>
                </c:pt>
                <c:pt idx="18">
                  <c:v>76.20976979746142</c:v>
                </c:pt>
                <c:pt idx="19">
                  <c:v>73.58739107218582</c:v>
                </c:pt>
                <c:pt idx="20">
                  <c:v>72.97616694284116</c:v>
                </c:pt>
                <c:pt idx="21">
                  <c:v>69.28635637966889</c:v>
                </c:pt>
                <c:pt idx="22">
                  <c:v>69.02572657246664</c:v>
                </c:pt>
                <c:pt idx="23">
                  <c:v>68.39710611564558</c:v>
                </c:pt>
                <c:pt idx="24">
                  <c:v>64.32836147868834</c:v>
                </c:pt>
                <c:pt idx="25">
                  <c:v>64.0006705936257</c:v>
                </c:pt>
                <c:pt idx="26">
                  <c:v>63.23915015965484</c:v>
                </c:pt>
                <c:pt idx="27">
                  <c:v>61.372885385862645</c:v>
                </c:pt>
                <c:pt idx="28">
                  <c:v>60.98306609639806</c:v>
                </c:pt>
                <c:pt idx="29">
                  <c:v>60.94045863873204</c:v>
                </c:pt>
                <c:pt idx="30">
                  <c:v>56.33577082757338</c:v>
                </c:pt>
                <c:pt idx="31">
                  <c:v>51.88559252494984</c:v>
                </c:pt>
                <c:pt idx="32">
                  <c:v>45.68392014627305</c:v>
                </c:pt>
                <c:pt idx="33">
                  <c:v>43.2207063255612</c:v>
                </c:pt>
                <c:pt idx="34">
                  <c:v>42.85657760903347</c:v>
                </c:pt>
                <c:pt idx="35">
                  <c:v>39.436800881354856</c:v>
                </c:pt>
                <c:pt idx="36">
                  <c:v>36.146319031789446</c:v>
                </c:pt>
                <c:pt idx="37">
                  <c:v>35.31624817746908</c:v>
                </c:pt>
                <c:pt idx="38">
                  <c:v>31.805869211330986</c:v>
                </c:pt>
                <c:pt idx="39">
                  <c:v>30.017622118282254</c:v>
                </c:pt>
                <c:pt idx="40">
                  <c:v>29.31917868670714</c:v>
                </c:pt>
                <c:pt idx="41">
                  <c:v>29.05898894432757</c:v>
                </c:pt>
                <c:pt idx="42">
                  <c:v>29.00367894418191</c:v>
                </c:pt>
                <c:pt idx="43">
                  <c:v>28.08105312780043</c:v>
                </c:pt>
                <c:pt idx="44">
                  <c:v>25.239243927548028</c:v>
                </c:pt>
                <c:pt idx="45">
                  <c:v>24.796492265169878</c:v>
                </c:pt>
                <c:pt idx="46">
                  <c:v>22.823305108951743</c:v>
                </c:pt>
                <c:pt idx="47">
                  <c:v>21.578412321985162</c:v>
                </c:pt>
                <c:pt idx="48">
                  <c:v>21.48853331524704</c:v>
                </c:pt>
                <c:pt idx="49">
                  <c:v>21.07547576353762</c:v>
                </c:pt>
                <c:pt idx="50">
                  <c:v>20.95398587903592</c:v>
                </c:pt>
                <c:pt idx="51">
                  <c:v>20.293116915975872</c:v>
                </c:pt>
                <c:pt idx="52">
                  <c:v>20.26701872839955</c:v>
                </c:pt>
                <c:pt idx="53">
                  <c:v>17.553187592670692</c:v>
                </c:pt>
                <c:pt idx="54">
                  <c:v>17.38892502598021</c:v>
                </c:pt>
                <c:pt idx="55">
                  <c:v>17.357651486470203</c:v>
                </c:pt>
                <c:pt idx="56">
                  <c:v>16.400949639324033</c:v>
                </c:pt>
                <c:pt idx="57">
                  <c:v>16.107800766801876</c:v>
                </c:pt>
                <c:pt idx="58">
                  <c:v>16.04326618456852</c:v>
                </c:pt>
                <c:pt idx="59">
                  <c:v>14.311925876101597</c:v>
                </c:pt>
                <c:pt idx="60">
                  <c:v>11.221886655744438</c:v>
                </c:pt>
                <c:pt idx="61">
                  <c:v>0.5251727079757756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胸外科</c:v>
                </c:pt>
                <c:pt idx="2">
                  <c:v>肾病科</c:v>
                </c:pt>
                <c:pt idx="3">
                  <c:v>耳鼻喉科</c:v>
                </c:pt>
                <c:pt idx="4">
                  <c:v>神经外科</c:v>
                </c:pt>
                <c:pt idx="5">
                  <c:v>肝胆外科</c:v>
                </c:pt>
                <c:pt idx="6">
                  <c:v>骨科</c:v>
                </c:pt>
                <c:pt idx="7">
                  <c:v>小儿骨科</c:v>
                </c:pt>
                <c:pt idx="8">
                  <c:v>脾胃科消化科合并</c:v>
                </c:pt>
                <c:pt idx="9">
                  <c:v>周围血管科</c:v>
                </c:pt>
                <c:pt idx="10">
                  <c:v>儿科</c:v>
                </c:pt>
                <c:pt idx="11">
                  <c:v>呼吸内科</c:v>
                </c:pt>
                <c:pt idx="12">
                  <c:v>西区重症医学科</c:v>
                </c:pt>
                <c:pt idx="13">
                  <c:v>肛肠科</c:v>
                </c:pt>
                <c:pt idx="14">
                  <c:v>针灸科</c:v>
                </c:pt>
                <c:pt idx="15">
                  <c:v>风湿病科</c:v>
                </c:pt>
                <c:pt idx="16">
                  <c:v>心血管内科</c:v>
                </c:pt>
                <c:pt idx="17">
                  <c:v>中医外治中心</c:v>
                </c:pt>
                <c:pt idx="18">
                  <c:v>妇科</c:v>
                </c:pt>
                <c:pt idx="19">
                  <c:v>眼科</c:v>
                </c:pt>
                <c:pt idx="20">
                  <c:v>口腔科</c:v>
                </c:pt>
                <c:pt idx="21">
                  <c:v>肿瘤内科</c:v>
                </c:pt>
                <c:pt idx="22">
                  <c:v>脑病二科</c:v>
                </c:pt>
                <c:pt idx="23">
                  <c:v>乳腺甲状腺外科</c:v>
                </c:pt>
                <c:pt idx="24">
                  <c:v>普通外科</c:v>
                </c:pt>
                <c:pt idx="25">
                  <c:v>微创骨科</c:v>
                </c:pt>
                <c:pt idx="26">
                  <c:v>肝病科</c:v>
                </c:pt>
                <c:pt idx="27">
                  <c:v>产科</c:v>
                </c:pt>
                <c:pt idx="28">
                  <c:v>关节骨科</c:v>
                </c:pt>
                <c:pt idx="29">
                  <c:v>内分泌科</c:v>
                </c:pt>
                <c:pt idx="30">
                  <c:v>显微骨科</c:v>
                </c:pt>
                <c:pt idx="31">
                  <c:v>消化内科</c:v>
                </c:pt>
                <c:pt idx="32">
                  <c:v>脊柱骨科</c:v>
                </c:pt>
                <c:pt idx="33">
                  <c:v>老年医学科</c:v>
                </c:pt>
                <c:pt idx="34">
                  <c:v>皮肤科</c:v>
                </c:pt>
                <c:pt idx="35">
                  <c:v>医院</c:v>
                </c:pt>
                <c:pt idx="36">
                  <c:v>创伤骨科</c:v>
                </c:pt>
                <c:pt idx="37">
                  <c:v>脑病三科</c:v>
                </c:pt>
                <c:pt idx="38">
                  <c:v>东区重症医学科</c:v>
                </c:pt>
                <c:pt idx="39">
                  <c:v>运动损伤骨科</c:v>
                </c:pt>
                <c:pt idx="40">
                  <c:v>小儿推拿科</c:v>
                </c:pt>
                <c:pt idx="41">
                  <c:v>泌尿外科</c:v>
                </c:pt>
                <c:pt idx="42">
                  <c:v>东区肾病科</c:v>
                </c:pt>
                <c:pt idx="43">
                  <c:v>治未病中心</c:v>
                </c:pt>
                <c:pt idx="44">
                  <c:v>推拿科</c:v>
                </c:pt>
                <c:pt idx="45">
                  <c:v>男科</c:v>
                </c:pt>
                <c:pt idx="46">
                  <c:v>神经内科</c:v>
                </c:pt>
                <c:pt idx="47">
                  <c:v>身心医学科</c:v>
                </c:pt>
                <c:pt idx="48">
                  <c:v>心病一科</c:v>
                </c:pt>
                <c:pt idx="49">
                  <c:v>脑病一科</c:v>
                </c:pt>
                <c:pt idx="50">
                  <c:v>妇二科</c:v>
                </c:pt>
                <c:pt idx="51">
                  <c:v>心病二科</c:v>
                </c:pt>
                <c:pt idx="52">
                  <c:v>美容皮肤科</c:v>
                </c:pt>
                <c:pt idx="53">
                  <c:v>重症医学科</c:v>
                </c:pt>
                <c:pt idx="54">
                  <c:v>综合内科</c:v>
                </c:pt>
                <c:pt idx="55">
                  <c:v>康复科</c:v>
                </c:pt>
                <c:pt idx="56">
                  <c:v>中医经典科</c:v>
                </c:pt>
                <c:pt idx="57">
                  <c:v>心病三科</c:v>
                </c:pt>
                <c:pt idx="58">
                  <c:v>妇科妇二科合并</c:v>
                </c:pt>
                <c:pt idx="59">
                  <c:v>心病四科</c:v>
                </c:pt>
                <c:pt idx="60">
                  <c:v>血液科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98.74114983065972</c:v>
                </c:pt>
                <c:pt idx="2">
                  <c:v>96.30092506820381</c:v>
                </c:pt>
                <c:pt idx="3">
                  <c:v>96.01756669936768</c:v>
                </c:pt>
                <c:pt idx="4">
                  <c:v>92.15595755804708</c:v>
                </c:pt>
                <c:pt idx="5">
                  <c:v>91.67258291909707</c:v>
                </c:pt>
                <c:pt idx="6">
                  <c:v>90.72194444103582</c:v>
                </c:pt>
                <c:pt idx="7">
                  <c:v>89.50227494116226</c:v>
                </c:pt>
                <c:pt idx="8">
                  <c:v>88.92929011698806</c:v>
                </c:pt>
                <c:pt idx="9">
                  <c:v>88.45902651402852</c:v>
                </c:pt>
                <c:pt idx="10">
                  <c:v>87.8126628942509</c:v>
                </c:pt>
                <c:pt idx="11">
                  <c:v>87.43774432209229</c:v>
                </c:pt>
                <c:pt idx="12">
                  <c:v>81.34670133419274</c:v>
                </c:pt>
                <c:pt idx="13">
                  <c:v>79.60224074865683</c:v>
                </c:pt>
                <c:pt idx="14">
                  <c:v>79.33890795922898</c:v>
                </c:pt>
                <c:pt idx="15">
                  <c:v>77.78048425068559</c:v>
                </c:pt>
                <c:pt idx="16">
                  <c:v>72.48763755739363</c:v>
                </c:pt>
                <c:pt idx="17">
                  <c:v>70.81841079811807</c:v>
                </c:pt>
                <c:pt idx="18">
                  <c:v>68.79223149801096</c:v>
                </c:pt>
                <c:pt idx="19">
                  <c:v>67.85865082033828</c:v>
                </c:pt>
                <c:pt idx="20">
                  <c:v>66.68964462300245</c:v>
                </c:pt>
                <c:pt idx="21">
                  <c:v>63.61104882508287</c:v>
                </c:pt>
                <c:pt idx="22">
                  <c:v>63.064464015557576</c:v>
                </c:pt>
                <c:pt idx="23">
                  <c:v>62.10179313583312</c:v>
                </c:pt>
                <c:pt idx="24">
                  <c:v>62.0777212864305</c:v>
                </c:pt>
                <c:pt idx="25">
                  <c:v>61.11652417609294</c:v>
                </c:pt>
                <c:pt idx="26">
                  <c:v>59.236673397551826</c:v>
                </c:pt>
                <c:pt idx="27">
                  <c:v>57.08466460356682</c:v>
                </c:pt>
                <c:pt idx="28">
                  <c:v>56.171944700447426</c:v>
                </c:pt>
                <c:pt idx="29">
                  <c:v>55.67505087093151</c:v>
                </c:pt>
                <c:pt idx="30">
                  <c:v>53.35442857147234</c:v>
                </c:pt>
                <c:pt idx="31">
                  <c:v>53.34601506445582</c:v>
                </c:pt>
                <c:pt idx="32">
                  <c:v>52.99904797042015</c:v>
                </c:pt>
                <c:pt idx="33">
                  <c:v>49.75960378840357</c:v>
                </c:pt>
                <c:pt idx="34">
                  <c:v>47.74769719718359</c:v>
                </c:pt>
                <c:pt idx="35">
                  <c:v>47.39949402697375</c:v>
                </c:pt>
                <c:pt idx="36">
                  <c:v>45.16765917127594</c:v>
                </c:pt>
                <c:pt idx="37">
                  <c:v>44.751427649978616</c:v>
                </c:pt>
                <c:pt idx="38">
                  <c:v>43.37601431029002</c:v>
                </c:pt>
                <c:pt idx="39">
                  <c:v>41.31276917961391</c:v>
                </c:pt>
                <c:pt idx="40">
                  <c:v>40.7035274807297</c:v>
                </c:pt>
                <c:pt idx="41">
                  <c:v>40.218787987753366</c:v>
                </c:pt>
                <c:pt idx="42">
                  <c:v>38.16594227299205</c:v>
                </c:pt>
                <c:pt idx="43">
                  <c:v>37.897619561183504</c:v>
                </c:pt>
                <c:pt idx="44">
                  <c:v>32.65156757151793</c:v>
                </c:pt>
                <c:pt idx="45">
                  <c:v>32.526842234354106</c:v>
                </c:pt>
                <c:pt idx="46">
                  <c:v>29.6348945241587</c:v>
                </c:pt>
                <c:pt idx="47">
                  <c:v>28.699790031335706</c:v>
                </c:pt>
                <c:pt idx="48">
                  <c:v>27.623667211890083</c:v>
                </c:pt>
                <c:pt idx="49">
                  <c:v>24.5858902878449</c:v>
                </c:pt>
                <c:pt idx="50">
                  <c:v>23.22726064720303</c:v>
                </c:pt>
                <c:pt idx="51">
                  <c:v>23.10900685332053</c:v>
                </c:pt>
                <c:pt idx="52">
                  <c:v>21.080848773559136</c:v>
                </c:pt>
                <c:pt idx="53">
                  <c:v>20.239044216524782</c:v>
                </c:pt>
                <c:pt idx="54">
                  <c:v>20.093037173977798</c:v>
                </c:pt>
                <c:pt idx="55">
                  <c:v>19.391665723780967</c:v>
                </c:pt>
                <c:pt idx="56">
                  <c:v>11.664477516560183</c:v>
                </c:pt>
                <c:pt idx="57">
                  <c:v>9.292566175520491</c:v>
                </c:pt>
                <c:pt idx="58">
                  <c:v>8.589541137921795</c:v>
                </c:pt>
                <c:pt idx="59">
                  <c:v>4.752671921304944</c:v>
                </c:pt>
                <c:pt idx="60">
                  <c:v>2.493646923171623</c:v>
                </c:pt>
                <c:pt idx="61">
                  <c:v>2.3377489821456967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男科</c:v>
                </c:pt>
                <c:pt idx="2">
                  <c:v>综合内科</c:v>
                </c:pt>
                <c:pt idx="3">
                  <c:v>微创骨科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儿科</c:v>
                </c:pt>
                <c:pt idx="7">
                  <c:v>呼吸内科</c:v>
                </c:pt>
                <c:pt idx="8">
                  <c:v>心血管内科</c:v>
                </c:pt>
                <c:pt idx="9">
                  <c:v>消化内科</c:v>
                </c:pt>
                <c:pt idx="10">
                  <c:v>产科</c:v>
                </c:pt>
                <c:pt idx="11">
                  <c:v>医院</c:v>
                </c:pt>
                <c:pt idx="12">
                  <c:v>脾胃科消化科合并</c:v>
                </c:pt>
                <c:pt idx="13">
                  <c:v>内分泌科</c:v>
                </c:pt>
                <c:pt idx="14">
                  <c:v>中医外治中心</c:v>
                </c:pt>
                <c:pt idx="15">
                  <c:v>胸外科</c:v>
                </c:pt>
                <c:pt idx="16">
                  <c:v>周围血管科</c:v>
                </c:pt>
                <c:pt idx="17">
                  <c:v>脊柱骨科</c:v>
                </c:pt>
                <c:pt idx="18">
                  <c:v>运动损伤骨科</c:v>
                </c:pt>
                <c:pt idx="19">
                  <c:v>肝胆外科</c:v>
                </c:pt>
                <c:pt idx="20">
                  <c:v>皮肤科</c:v>
                </c:pt>
                <c:pt idx="21">
                  <c:v>小儿骨科</c:v>
                </c:pt>
                <c:pt idx="22">
                  <c:v>脑病一科</c:v>
                </c:pt>
                <c:pt idx="23">
                  <c:v>肾脏内科</c:v>
                </c:pt>
                <c:pt idx="24">
                  <c:v>肝病科</c:v>
                </c:pt>
                <c:pt idx="25">
                  <c:v>关节骨科</c:v>
                </c:pt>
                <c:pt idx="26">
                  <c:v>乳腺甲状腺外科</c:v>
                </c:pt>
                <c:pt idx="27">
                  <c:v>口腔科</c:v>
                </c:pt>
                <c:pt idx="28">
                  <c:v>脾胃病科</c:v>
                </c:pt>
                <c:pt idx="29">
                  <c:v>神经内科</c:v>
                </c:pt>
                <c:pt idx="30">
                  <c:v>西区重症医学科</c:v>
                </c:pt>
                <c:pt idx="31">
                  <c:v>肛肠科</c:v>
                </c:pt>
                <c:pt idx="32">
                  <c:v>普通外科</c:v>
                </c:pt>
                <c:pt idx="33">
                  <c:v>风湿病科</c:v>
                </c:pt>
                <c:pt idx="34">
                  <c:v>心病三科</c:v>
                </c:pt>
                <c:pt idx="35">
                  <c:v>治未病中心</c:v>
                </c:pt>
                <c:pt idx="36">
                  <c:v>身心医学科</c:v>
                </c:pt>
                <c:pt idx="37">
                  <c:v>推拿科</c:v>
                </c:pt>
                <c:pt idx="38">
                  <c:v>心病四科</c:v>
                </c:pt>
                <c:pt idx="39">
                  <c:v>康复科</c:v>
                </c:pt>
                <c:pt idx="40">
                  <c:v>重症医学科</c:v>
                </c:pt>
                <c:pt idx="41">
                  <c:v>脑病三科</c:v>
                </c:pt>
                <c:pt idx="42">
                  <c:v>针灸科</c:v>
                </c:pt>
                <c:pt idx="43">
                  <c:v>脑病二科</c:v>
                </c:pt>
                <c:pt idx="44">
                  <c:v>妇科</c:v>
                </c:pt>
                <c:pt idx="45">
                  <c:v>肾病科</c:v>
                </c:pt>
                <c:pt idx="46">
                  <c:v>创伤骨科</c:v>
                </c:pt>
                <c:pt idx="47">
                  <c:v>心病二科</c:v>
                </c:pt>
                <c:pt idx="48">
                  <c:v>显微骨科</c:v>
                </c:pt>
                <c:pt idx="49">
                  <c:v>骨科</c:v>
                </c:pt>
                <c:pt idx="50">
                  <c:v>心病一科</c:v>
                </c:pt>
                <c:pt idx="51">
                  <c:v>美容皮肤科</c:v>
                </c:pt>
                <c:pt idx="52">
                  <c:v>东区肾病科</c:v>
                </c:pt>
                <c:pt idx="53">
                  <c:v>泌尿外科</c:v>
                </c:pt>
                <c:pt idx="54">
                  <c:v>妇科妇二科合并</c:v>
                </c:pt>
                <c:pt idx="55">
                  <c:v>血液科</c:v>
                </c:pt>
                <c:pt idx="56">
                  <c:v>老年医学科</c:v>
                </c:pt>
                <c:pt idx="57">
                  <c:v>眼科</c:v>
                </c:pt>
                <c:pt idx="58">
                  <c:v>中医经典科</c:v>
                </c:pt>
                <c:pt idx="59">
                  <c:v>耳鼻喉科</c:v>
                </c:pt>
                <c:pt idx="60">
                  <c:v>妇二科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98.08815167954808</c:v>
                </c:pt>
                <c:pt idx="2">
                  <c:v>97.74092476372793</c:v>
                </c:pt>
                <c:pt idx="3">
                  <c:v>96.99781286061734</c:v>
                </c:pt>
                <c:pt idx="4">
                  <c:v>96.72243985071724</c:v>
                </c:pt>
                <c:pt idx="5">
                  <c:v>96.71699679608116</c:v>
                </c:pt>
                <c:pt idx="6">
                  <c:v>95.98531731838429</c:v>
                </c:pt>
                <c:pt idx="7">
                  <c:v>94.37692458091573</c:v>
                </c:pt>
                <c:pt idx="8">
                  <c:v>92.85956152555839</c:v>
                </c:pt>
                <c:pt idx="9">
                  <c:v>92.59561091914286</c:v>
                </c:pt>
                <c:pt idx="10">
                  <c:v>91.57404317236333</c:v>
                </c:pt>
                <c:pt idx="11">
                  <c:v>91.17306577135648</c:v>
                </c:pt>
                <c:pt idx="12">
                  <c:v>87.57963141557008</c:v>
                </c:pt>
                <c:pt idx="13">
                  <c:v>83.10735892302444</c:v>
                </c:pt>
                <c:pt idx="14">
                  <c:v>81.56542517161687</c:v>
                </c:pt>
                <c:pt idx="15">
                  <c:v>78.86447850761816</c:v>
                </c:pt>
                <c:pt idx="16">
                  <c:v>78.48887288457254</c:v>
                </c:pt>
                <c:pt idx="17">
                  <c:v>74.56900081895424</c:v>
                </c:pt>
                <c:pt idx="18">
                  <c:v>71.59698959331571</c:v>
                </c:pt>
                <c:pt idx="19">
                  <c:v>71.14899987539984</c:v>
                </c:pt>
                <c:pt idx="20">
                  <c:v>69.28826358630442</c:v>
                </c:pt>
                <c:pt idx="21">
                  <c:v>67.62395504707438</c:v>
                </c:pt>
                <c:pt idx="22">
                  <c:v>58.808455435921516</c:v>
                </c:pt>
                <c:pt idx="23">
                  <c:v>58.51058548300446</c:v>
                </c:pt>
                <c:pt idx="24">
                  <c:v>58.16155616168909</c:v>
                </c:pt>
                <c:pt idx="25">
                  <c:v>57.91323894086524</c:v>
                </c:pt>
                <c:pt idx="26">
                  <c:v>57.743848206416814</c:v>
                </c:pt>
                <c:pt idx="27">
                  <c:v>57.42128622939353</c:v>
                </c:pt>
                <c:pt idx="28">
                  <c:v>56.70831203052145</c:v>
                </c:pt>
                <c:pt idx="29">
                  <c:v>56.61891367687034</c:v>
                </c:pt>
                <c:pt idx="30">
                  <c:v>47.86473487673742</c:v>
                </c:pt>
                <c:pt idx="31">
                  <c:v>46.346690256470545</c:v>
                </c:pt>
                <c:pt idx="32">
                  <c:v>43.31367285200416</c:v>
                </c:pt>
                <c:pt idx="33">
                  <c:v>43.16603527438302</c:v>
                </c:pt>
                <c:pt idx="34">
                  <c:v>42.68306244915377</c:v>
                </c:pt>
                <c:pt idx="35">
                  <c:v>38.344849114175226</c:v>
                </c:pt>
                <c:pt idx="36">
                  <c:v>38.20488428083671</c:v>
                </c:pt>
                <c:pt idx="37">
                  <c:v>32.296555481353835</c:v>
                </c:pt>
                <c:pt idx="38">
                  <c:v>29.59380797877433</c:v>
                </c:pt>
                <c:pt idx="39">
                  <c:v>26.21825825064379</c:v>
                </c:pt>
                <c:pt idx="40">
                  <c:v>25.119063941236583</c:v>
                </c:pt>
                <c:pt idx="41">
                  <c:v>24.85565409456799</c:v>
                </c:pt>
                <c:pt idx="42">
                  <c:v>24.50240818488992</c:v>
                </c:pt>
                <c:pt idx="43">
                  <c:v>24.4715736283149</c:v>
                </c:pt>
                <c:pt idx="44">
                  <c:v>21.830215609618723</c:v>
                </c:pt>
                <c:pt idx="45">
                  <c:v>17.504924427083186</c:v>
                </c:pt>
                <c:pt idx="46">
                  <c:v>17.489441358601574</c:v>
                </c:pt>
                <c:pt idx="47">
                  <c:v>17.3587610407006</c:v>
                </c:pt>
                <c:pt idx="48">
                  <c:v>14.993415783933765</c:v>
                </c:pt>
                <c:pt idx="49">
                  <c:v>14.010375122185062</c:v>
                </c:pt>
                <c:pt idx="50">
                  <c:v>13.36336810021988</c:v>
                </c:pt>
                <c:pt idx="51">
                  <c:v>13.327484655938951</c:v>
                </c:pt>
                <c:pt idx="52">
                  <c:v>12.03267684189303</c:v>
                </c:pt>
                <c:pt idx="53">
                  <c:v>11.987564223014243</c:v>
                </c:pt>
                <c:pt idx="54">
                  <c:v>9.415746949637231</c:v>
                </c:pt>
                <c:pt idx="55">
                  <c:v>7.532827705657822</c:v>
                </c:pt>
                <c:pt idx="56">
                  <c:v>6.71626759686764</c:v>
                </c:pt>
                <c:pt idx="57">
                  <c:v>6.3119647493366475</c:v>
                </c:pt>
                <c:pt idx="58">
                  <c:v>6.1533781525569635</c:v>
                </c:pt>
                <c:pt idx="59">
                  <c:v>5.485081002360573</c:v>
                </c:pt>
                <c:pt idx="60">
                  <c:v>3.3530020114071295</c:v>
                </c:pt>
                <c:pt idx="61">
                  <c:v>1.9578686852595626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脑病三科</c:v>
                </c:pt>
                <c:pt idx="2">
                  <c:v>创伤骨科</c:v>
                </c:pt>
                <c:pt idx="3">
                  <c:v>男科</c:v>
                </c:pt>
                <c:pt idx="4">
                  <c:v>老年医学科</c:v>
                </c:pt>
                <c:pt idx="5">
                  <c:v>关节骨科</c:v>
                </c:pt>
                <c:pt idx="6">
                  <c:v>周围血管科</c:v>
                </c:pt>
                <c:pt idx="7">
                  <c:v>显微骨科</c:v>
                </c:pt>
                <c:pt idx="8">
                  <c:v>脾胃科消化科合并</c:v>
                </c:pt>
                <c:pt idx="9">
                  <c:v>神经内科</c:v>
                </c:pt>
                <c:pt idx="10">
                  <c:v>小儿骨科</c:v>
                </c:pt>
                <c:pt idx="11">
                  <c:v>心血管内科</c:v>
                </c:pt>
                <c:pt idx="12">
                  <c:v>医院</c:v>
                </c:pt>
                <c:pt idx="13">
                  <c:v>心病三科</c:v>
                </c:pt>
                <c:pt idx="14">
                  <c:v>泌尿外科</c:v>
                </c:pt>
                <c:pt idx="15">
                  <c:v>肛肠科</c:v>
                </c:pt>
                <c:pt idx="16">
                  <c:v>普通外科</c:v>
                </c:pt>
                <c:pt idx="17">
                  <c:v>肾脏内科</c:v>
                </c:pt>
                <c:pt idx="18">
                  <c:v>胸外科</c:v>
                </c:pt>
                <c:pt idx="19">
                  <c:v>皮肤科</c:v>
                </c:pt>
                <c:pt idx="20">
                  <c:v>中医外治中心</c:v>
                </c:pt>
                <c:pt idx="21">
                  <c:v>骨科</c:v>
                </c:pt>
                <c:pt idx="22">
                  <c:v>推拿科</c:v>
                </c:pt>
                <c:pt idx="23">
                  <c:v>微创骨科</c:v>
                </c:pt>
                <c:pt idx="24">
                  <c:v>心病二科</c:v>
                </c:pt>
                <c:pt idx="25">
                  <c:v>美容皮肤科</c:v>
                </c:pt>
                <c:pt idx="26">
                  <c:v>中医经典科</c:v>
                </c:pt>
                <c:pt idx="27">
                  <c:v>口腔科</c:v>
                </c:pt>
                <c:pt idx="28">
                  <c:v>综合内科</c:v>
                </c:pt>
                <c:pt idx="29">
                  <c:v>呼吸内科</c:v>
                </c:pt>
                <c:pt idx="30">
                  <c:v>妇二科</c:v>
                </c:pt>
                <c:pt idx="31">
                  <c:v>内分泌科</c:v>
                </c:pt>
                <c:pt idx="32">
                  <c:v>身心医学科</c:v>
                </c:pt>
                <c:pt idx="33">
                  <c:v>肿瘤内科</c:v>
                </c:pt>
                <c:pt idx="34">
                  <c:v>小儿推拿科</c:v>
                </c:pt>
                <c:pt idx="35">
                  <c:v>血液科</c:v>
                </c:pt>
                <c:pt idx="36">
                  <c:v>风湿病科</c:v>
                </c:pt>
                <c:pt idx="37">
                  <c:v>产科</c:v>
                </c:pt>
                <c:pt idx="38">
                  <c:v>肝病科</c:v>
                </c:pt>
                <c:pt idx="39">
                  <c:v>妇科</c:v>
                </c:pt>
                <c:pt idx="40">
                  <c:v>东区肾病科</c:v>
                </c:pt>
                <c:pt idx="41">
                  <c:v>脑病一科</c:v>
                </c:pt>
                <c:pt idx="42">
                  <c:v>治未病中心</c:v>
                </c:pt>
                <c:pt idx="43">
                  <c:v>运动损伤骨科</c:v>
                </c:pt>
                <c:pt idx="44">
                  <c:v>康复科</c:v>
                </c:pt>
                <c:pt idx="45">
                  <c:v>西区重症医学科</c:v>
                </c:pt>
                <c:pt idx="46">
                  <c:v>心病四科</c:v>
                </c:pt>
                <c:pt idx="47">
                  <c:v>脑病二科</c:v>
                </c:pt>
                <c:pt idx="48">
                  <c:v>耳鼻喉科</c:v>
                </c:pt>
                <c:pt idx="49">
                  <c:v>神经外科</c:v>
                </c:pt>
                <c:pt idx="50">
                  <c:v>乳腺甲状腺外科</c:v>
                </c:pt>
                <c:pt idx="51">
                  <c:v>眼科</c:v>
                </c:pt>
                <c:pt idx="52">
                  <c:v>肝胆外科</c:v>
                </c:pt>
                <c:pt idx="53">
                  <c:v>东区重症医学科</c:v>
                </c:pt>
                <c:pt idx="54">
                  <c:v>脾胃病科</c:v>
                </c:pt>
                <c:pt idx="55">
                  <c:v>妇科妇二科合并</c:v>
                </c:pt>
                <c:pt idx="56">
                  <c:v>肾病科</c:v>
                </c:pt>
                <c:pt idx="57">
                  <c:v>消化内科</c:v>
                </c:pt>
                <c:pt idx="58">
                  <c:v>心病一科</c:v>
                </c:pt>
                <c:pt idx="59">
                  <c:v>针灸科</c:v>
                </c:pt>
                <c:pt idx="60">
                  <c:v>重症医学科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98.30608563018401</c:v>
                </c:pt>
                <c:pt idx="2">
                  <c:v>96.3797041300643</c:v>
                </c:pt>
                <c:pt idx="3">
                  <c:v>95.79724096514525</c:v>
                </c:pt>
                <c:pt idx="4">
                  <c:v>94.43527810278769</c:v>
                </c:pt>
                <c:pt idx="5">
                  <c:v>94.14298454455852</c:v>
                </c:pt>
                <c:pt idx="6">
                  <c:v>91.74825880089291</c:v>
                </c:pt>
                <c:pt idx="7">
                  <c:v>90.8372887822063</c:v>
                </c:pt>
                <c:pt idx="8">
                  <c:v>90.65021890989479</c:v>
                </c:pt>
                <c:pt idx="9">
                  <c:v>90.19339790624643</c:v>
                </c:pt>
                <c:pt idx="10">
                  <c:v>88.56997733246129</c:v>
                </c:pt>
                <c:pt idx="11">
                  <c:v>86.02196728232795</c:v>
                </c:pt>
                <c:pt idx="12">
                  <c:v>85.91783821434194</c:v>
                </c:pt>
                <c:pt idx="13">
                  <c:v>78.81749476620634</c:v>
                </c:pt>
                <c:pt idx="14">
                  <c:v>78.35839952155105</c:v>
                </c:pt>
                <c:pt idx="15">
                  <c:v>76.52305966416534</c:v>
                </c:pt>
                <c:pt idx="16">
                  <c:v>76.38611268373177</c:v>
                </c:pt>
                <c:pt idx="17">
                  <c:v>76.05670523767456</c:v>
                </c:pt>
                <c:pt idx="18">
                  <c:v>74.52707342920851</c:v>
                </c:pt>
                <c:pt idx="19">
                  <c:v>67.98689758612899</c:v>
                </c:pt>
                <c:pt idx="20">
                  <c:v>67.16259271136599</c:v>
                </c:pt>
                <c:pt idx="21">
                  <c:v>65.69886962312539</c:v>
                </c:pt>
                <c:pt idx="22">
                  <c:v>64.75127494750944</c:v>
                </c:pt>
                <c:pt idx="23">
                  <c:v>62.87107154503086</c:v>
                </c:pt>
                <c:pt idx="24">
                  <c:v>61.77624929231788</c:v>
                </c:pt>
                <c:pt idx="25">
                  <c:v>60.83063537978967</c:v>
                </c:pt>
                <c:pt idx="26">
                  <c:v>60.64474510346331</c:v>
                </c:pt>
                <c:pt idx="27">
                  <c:v>60.63251013150611</c:v>
                </c:pt>
                <c:pt idx="28">
                  <c:v>58.851797516833514</c:v>
                </c:pt>
                <c:pt idx="29">
                  <c:v>58.731409007767716</c:v>
                </c:pt>
                <c:pt idx="30">
                  <c:v>56.230928287979154</c:v>
                </c:pt>
                <c:pt idx="31">
                  <c:v>55.85254688204207</c:v>
                </c:pt>
                <c:pt idx="32">
                  <c:v>52.91702528354209</c:v>
                </c:pt>
                <c:pt idx="33">
                  <c:v>52.60737453943142</c:v>
                </c:pt>
                <c:pt idx="34">
                  <c:v>50.85140114444128</c:v>
                </c:pt>
                <c:pt idx="35">
                  <c:v>50.54517514900554</c:v>
                </c:pt>
                <c:pt idx="36">
                  <c:v>49.829207765509636</c:v>
                </c:pt>
                <c:pt idx="37">
                  <c:v>49.339610796497944</c:v>
                </c:pt>
                <c:pt idx="38">
                  <c:v>48.07723840731415</c:v>
                </c:pt>
                <c:pt idx="39">
                  <c:v>47.3564572373304</c:v>
                </c:pt>
                <c:pt idx="40">
                  <c:v>44.8728182658497</c:v>
                </c:pt>
                <c:pt idx="41">
                  <c:v>43.99608794870092</c:v>
                </c:pt>
                <c:pt idx="42">
                  <c:v>43.651952942163035</c:v>
                </c:pt>
                <c:pt idx="43">
                  <c:v>42.82752778897782</c:v>
                </c:pt>
                <c:pt idx="44">
                  <c:v>41.476494827375625</c:v>
                </c:pt>
                <c:pt idx="45">
                  <c:v>40.863211711099346</c:v>
                </c:pt>
                <c:pt idx="46">
                  <c:v>39.66690534123053</c:v>
                </c:pt>
                <c:pt idx="47">
                  <c:v>37.48425377694038</c:v>
                </c:pt>
                <c:pt idx="48">
                  <c:v>28.688595068837223</c:v>
                </c:pt>
                <c:pt idx="49">
                  <c:v>28.22354940021877</c:v>
                </c:pt>
                <c:pt idx="50">
                  <c:v>27.44642974825591</c:v>
                </c:pt>
                <c:pt idx="51">
                  <c:v>23.429754267370992</c:v>
                </c:pt>
                <c:pt idx="52">
                  <c:v>22.680012010848227</c:v>
                </c:pt>
                <c:pt idx="53">
                  <c:v>19.353431792411314</c:v>
                </c:pt>
                <c:pt idx="54">
                  <c:v>16.455587179043647</c:v>
                </c:pt>
                <c:pt idx="55">
                  <c:v>16.180445721230495</c:v>
                </c:pt>
                <c:pt idx="56">
                  <c:v>15.294845590011118</c:v>
                </c:pt>
                <c:pt idx="57">
                  <c:v>12.62682753090491</c:v>
                </c:pt>
                <c:pt idx="58">
                  <c:v>12.12960947191428</c:v>
                </c:pt>
                <c:pt idx="59">
                  <c:v>12.08601092421244</c:v>
                </c:pt>
                <c:pt idx="60">
                  <c:v>11.200594230007473</c:v>
                </c:pt>
                <c:pt idx="61">
                  <c:v>3.810962195397413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肝病科</c:v>
                </c:pt>
                <c:pt idx="2">
                  <c:v>显微骨科</c:v>
                </c:pt>
                <c:pt idx="3">
                  <c:v>神经外科</c:v>
                </c:pt>
                <c:pt idx="4">
                  <c:v>综合内科</c:v>
                </c:pt>
                <c:pt idx="5">
                  <c:v>脾胃科消化科合并</c:v>
                </c:pt>
                <c:pt idx="6">
                  <c:v>肾病科</c:v>
                </c:pt>
                <c:pt idx="7">
                  <c:v>身心医学科</c:v>
                </c:pt>
                <c:pt idx="8">
                  <c:v>心病一科</c:v>
                </c:pt>
                <c:pt idx="9">
                  <c:v>创伤骨科</c:v>
                </c:pt>
                <c:pt idx="10">
                  <c:v>心血管内科</c:v>
                </c:pt>
                <c:pt idx="11">
                  <c:v>口腔科</c:v>
                </c:pt>
                <c:pt idx="12">
                  <c:v>妇科</c:v>
                </c:pt>
                <c:pt idx="13">
                  <c:v>小儿推拿科</c:v>
                </c:pt>
                <c:pt idx="14">
                  <c:v>关节骨科</c:v>
                </c:pt>
                <c:pt idx="15">
                  <c:v>骨科</c:v>
                </c:pt>
                <c:pt idx="16">
                  <c:v>胸外科</c:v>
                </c:pt>
                <c:pt idx="17">
                  <c:v>产科</c:v>
                </c:pt>
                <c:pt idx="18">
                  <c:v>脊柱骨科</c:v>
                </c:pt>
                <c:pt idx="19">
                  <c:v>肿瘤内科</c:v>
                </c:pt>
                <c:pt idx="20">
                  <c:v>肾脏内科</c:v>
                </c:pt>
                <c:pt idx="21">
                  <c:v>脾胃病科</c:v>
                </c:pt>
                <c:pt idx="22">
                  <c:v>消化内科</c:v>
                </c:pt>
                <c:pt idx="23">
                  <c:v>肝胆外科</c:v>
                </c:pt>
                <c:pt idx="24">
                  <c:v>儿科</c:v>
                </c:pt>
                <c:pt idx="25">
                  <c:v>男科</c:v>
                </c:pt>
                <c:pt idx="26">
                  <c:v>皮肤科</c:v>
                </c:pt>
                <c:pt idx="27">
                  <c:v>乳腺甲状腺外科</c:v>
                </c:pt>
                <c:pt idx="28">
                  <c:v>推拿科</c:v>
                </c:pt>
                <c:pt idx="29">
                  <c:v>泌尿外科</c:v>
                </c:pt>
                <c:pt idx="30">
                  <c:v>脑病二科</c:v>
                </c:pt>
                <c:pt idx="31">
                  <c:v>小儿骨科</c:v>
                </c:pt>
                <c:pt idx="32">
                  <c:v>重症医学科</c:v>
                </c:pt>
                <c:pt idx="33">
                  <c:v>针灸科</c:v>
                </c:pt>
                <c:pt idx="34">
                  <c:v>普通外科</c:v>
                </c:pt>
                <c:pt idx="35">
                  <c:v>血液科</c:v>
                </c:pt>
                <c:pt idx="36">
                  <c:v>肛肠科</c:v>
                </c:pt>
                <c:pt idx="37">
                  <c:v>美容皮肤科</c:v>
                </c:pt>
                <c:pt idx="38">
                  <c:v>医院</c:v>
                </c:pt>
                <c:pt idx="39">
                  <c:v>西区重症医学科</c:v>
                </c:pt>
                <c:pt idx="40">
                  <c:v>脑病三科</c:v>
                </c:pt>
                <c:pt idx="41">
                  <c:v>妇二科</c:v>
                </c:pt>
                <c:pt idx="42">
                  <c:v>脑病一科</c:v>
                </c:pt>
                <c:pt idx="43">
                  <c:v>眼科</c:v>
                </c:pt>
                <c:pt idx="44">
                  <c:v>呼吸内科</c:v>
                </c:pt>
                <c:pt idx="45">
                  <c:v>运动损伤骨科</c:v>
                </c:pt>
                <c:pt idx="46">
                  <c:v>心病二科</c:v>
                </c:pt>
                <c:pt idx="47">
                  <c:v>心病四科</c:v>
                </c:pt>
                <c:pt idx="48">
                  <c:v>妇科妇二科合并</c:v>
                </c:pt>
                <c:pt idx="49">
                  <c:v>中医经典科</c:v>
                </c:pt>
                <c:pt idx="50">
                  <c:v>老年医学科</c:v>
                </c:pt>
                <c:pt idx="51">
                  <c:v>周围血管科</c:v>
                </c:pt>
                <c:pt idx="52">
                  <c:v>中医外治中心</c:v>
                </c:pt>
                <c:pt idx="53">
                  <c:v>内分泌科</c:v>
                </c:pt>
                <c:pt idx="54">
                  <c:v>风湿病科</c:v>
                </c:pt>
                <c:pt idx="55">
                  <c:v>耳鼻喉科</c:v>
                </c:pt>
                <c:pt idx="56">
                  <c:v>心病三科</c:v>
                </c:pt>
                <c:pt idx="57">
                  <c:v>康复科</c:v>
                </c:pt>
                <c:pt idx="58">
                  <c:v>微创骨科</c:v>
                </c:pt>
                <c:pt idx="59">
                  <c:v>东区重症医学科</c:v>
                </c:pt>
                <c:pt idx="60">
                  <c:v>东区肾病科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99.15756335157023</c:v>
                </c:pt>
                <c:pt idx="2">
                  <c:v>98.13888091597276</c:v>
                </c:pt>
                <c:pt idx="3">
                  <c:v>93.51856719149428</c:v>
                </c:pt>
                <c:pt idx="4">
                  <c:v>93.20950641018707</c:v>
                </c:pt>
                <c:pt idx="5">
                  <c:v>92.9562429215246</c:v>
                </c:pt>
                <c:pt idx="6">
                  <c:v>92.58246476657958</c:v>
                </c:pt>
                <c:pt idx="7">
                  <c:v>92.48659186486896</c:v>
                </c:pt>
                <c:pt idx="8">
                  <c:v>92.42105416380936</c:v>
                </c:pt>
                <c:pt idx="9">
                  <c:v>91.5409228333712</c:v>
                </c:pt>
                <c:pt idx="10">
                  <c:v>87.74207773433155</c:v>
                </c:pt>
                <c:pt idx="11">
                  <c:v>86.95097180328385</c:v>
                </c:pt>
                <c:pt idx="12">
                  <c:v>86.42118570929695</c:v>
                </c:pt>
                <c:pt idx="13">
                  <c:v>85.95194057663699</c:v>
                </c:pt>
                <c:pt idx="14">
                  <c:v>85.29246828641331</c:v>
                </c:pt>
                <c:pt idx="15">
                  <c:v>83.01571731987254</c:v>
                </c:pt>
                <c:pt idx="16">
                  <c:v>82.63596354065572</c:v>
                </c:pt>
                <c:pt idx="17">
                  <c:v>80.25848090549911</c:v>
                </c:pt>
                <c:pt idx="18">
                  <c:v>79.85624949922983</c:v>
                </c:pt>
                <c:pt idx="19">
                  <c:v>73.68596343498872</c:v>
                </c:pt>
                <c:pt idx="20">
                  <c:v>69.33726170837596</c:v>
                </c:pt>
                <c:pt idx="21">
                  <c:v>68.63824896872113</c:v>
                </c:pt>
                <c:pt idx="22">
                  <c:v>66.35979847679674</c:v>
                </c:pt>
                <c:pt idx="23">
                  <c:v>66.31558253623005</c:v>
                </c:pt>
                <c:pt idx="24">
                  <c:v>62.99131879573997</c:v>
                </c:pt>
                <c:pt idx="25">
                  <c:v>62.71127388144671</c:v>
                </c:pt>
                <c:pt idx="26">
                  <c:v>58.23018563421755</c:v>
                </c:pt>
                <c:pt idx="27">
                  <c:v>52.63913186068934</c:v>
                </c:pt>
                <c:pt idx="28">
                  <c:v>52.428022857330475</c:v>
                </c:pt>
                <c:pt idx="29">
                  <c:v>52.21152552230757</c:v>
                </c:pt>
                <c:pt idx="30">
                  <c:v>49.7153952702148</c:v>
                </c:pt>
                <c:pt idx="31">
                  <c:v>48.50831215791996</c:v>
                </c:pt>
                <c:pt idx="32">
                  <c:v>39.5239942137542</c:v>
                </c:pt>
                <c:pt idx="33">
                  <c:v>38.68341305912488</c:v>
                </c:pt>
                <c:pt idx="34">
                  <c:v>35.04321350687558</c:v>
                </c:pt>
                <c:pt idx="35">
                  <c:v>34.41601950275352</c:v>
                </c:pt>
                <c:pt idx="36">
                  <c:v>32.48075999107432</c:v>
                </c:pt>
                <c:pt idx="37">
                  <c:v>31.210149157175607</c:v>
                </c:pt>
                <c:pt idx="38">
                  <c:v>30.390061834833404</c:v>
                </c:pt>
                <c:pt idx="39">
                  <c:v>30.065673980986</c:v>
                </c:pt>
                <c:pt idx="40">
                  <c:v>29.50752231636353</c:v>
                </c:pt>
                <c:pt idx="41">
                  <c:v>28.35677712195827</c:v>
                </c:pt>
                <c:pt idx="42">
                  <c:v>26.441931439589965</c:v>
                </c:pt>
                <c:pt idx="43">
                  <c:v>24.503081576177596</c:v>
                </c:pt>
                <c:pt idx="44">
                  <c:v>24.4665707591894</c:v>
                </c:pt>
                <c:pt idx="45">
                  <c:v>22.30144777048185</c:v>
                </c:pt>
                <c:pt idx="46">
                  <c:v>19.277843895732293</c:v>
                </c:pt>
                <c:pt idx="47">
                  <c:v>18.161555348413778</c:v>
                </c:pt>
                <c:pt idx="48">
                  <c:v>17.256038825516466</c:v>
                </c:pt>
                <c:pt idx="49">
                  <c:v>16.015421562612076</c:v>
                </c:pt>
                <c:pt idx="50">
                  <c:v>9.517031058081145</c:v>
                </c:pt>
                <c:pt idx="51">
                  <c:v>9.427257871116565</c:v>
                </c:pt>
                <c:pt idx="52">
                  <c:v>7.292276369295588</c:v>
                </c:pt>
                <c:pt idx="53">
                  <c:v>7.196904190255087</c:v>
                </c:pt>
                <c:pt idx="54">
                  <c:v>6.395896855350541</c:v>
                </c:pt>
                <c:pt idx="55">
                  <c:v>4.544977094464895</c:v>
                </c:pt>
                <c:pt idx="56">
                  <c:v>3.3162349038082843</c:v>
                </c:pt>
                <c:pt idx="57">
                  <c:v>3.198745705038189</c:v>
                </c:pt>
                <c:pt idx="58">
                  <c:v>3.1586274728339303</c:v>
                </c:pt>
                <c:pt idx="59">
                  <c:v>2.1730521125912974</c:v>
                </c:pt>
                <c:pt idx="60">
                  <c:v>1.3552272942804182</c:v>
                </c:pt>
                <c:pt idx="61">
                  <c:v>1.259756817169467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病床使用率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病床使用率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脾胃病科</c:v>
                </c:pt>
                <c:pt idx="2">
                  <c:v>普通外科</c:v>
                </c:pt>
                <c:pt idx="3">
                  <c:v>脾胃科消化科合并</c:v>
                </c:pt>
                <c:pt idx="4">
                  <c:v>脑病一科</c:v>
                </c:pt>
                <c:pt idx="5">
                  <c:v>心病三科</c:v>
                </c:pt>
                <c:pt idx="6">
                  <c:v>东区肾病科</c:v>
                </c:pt>
                <c:pt idx="7">
                  <c:v>神经内科</c:v>
                </c:pt>
                <c:pt idx="8">
                  <c:v>康复科</c:v>
                </c:pt>
                <c:pt idx="9">
                  <c:v>东区重症医学科</c:v>
                </c:pt>
                <c:pt idx="10">
                  <c:v>重症医学科</c:v>
                </c:pt>
                <c:pt idx="11">
                  <c:v>血液科</c:v>
                </c:pt>
                <c:pt idx="12">
                  <c:v>针灸科</c:v>
                </c:pt>
                <c:pt idx="13">
                  <c:v>老年医学科</c:v>
                </c:pt>
                <c:pt idx="14">
                  <c:v>心病一科</c:v>
                </c:pt>
                <c:pt idx="15">
                  <c:v>创伤骨科</c:v>
                </c:pt>
                <c:pt idx="16">
                  <c:v>乳腺甲状腺外科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呼吸内科</c:v>
                </c:pt>
                <c:pt idx="20">
                  <c:v>西区重症医学科</c:v>
                </c:pt>
                <c:pt idx="21">
                  <c:v>肾脏内科</c:v>
                </c:pt>
                <c:pt idx="22">
                  <c:v>肿瘤内科</c:v>
                </c:pt>
                <c:pt idx="23">
                  <c:v>风湿病科</c:v>
                </c:pt>
                <c:pt idx="24">
                  <c:v>脊柱骨科</c:v>
                </c:pt>
                <c:pt idx="25">
                  <c:v>脑病二科</c:v>
                </c:pt>
                <c:pt idx="26">
                  <c:v>眼科</c:v>
                </c:pt>
                <c:pt idx="27">
                  <c:v>显微骨科</c:v>
                </c:pt>
                <c:pt idx="28">
                  <c:v>关节骨科</c:v>
                </c:pt>
                <c:pt idx="29">
                  <c:v>微创骨科</c:v>
                </c:pt>
                <c:pt idx="30">
                  <c:v>医院</c:v>
                </c:pt>
                <c:pt idx="31">
                  <c:v>心病四科</c:v>
                </c:pt>
                <c:pt idx="32">
                  <c:v>骨科</c:v>
                </c:pt>
                <c:pt idx="33">
                  <c:v>肛肠科</c:v>
                </c:pt>
                <c:pt idx="34">
                  <c:v>肾病科</c:v>
                </c:pt>
                <c:pt idx="35">
                  <c:v>综合内科</c:v>
                </c:pt>
                <c:pt idx="36">
                  <c:v>中医经典科</c:v>
                </c:pt>
                <c:pt idx="37">
                  <c:v>周围血管科</c:v>
                </c:pt>
                <c:pt idx="38">
                  <c:v>运动损伤骨科</c:v>
                </c:pt>
                <c:pt idx="39">
                  <c:v>泌尿外科</c:v>
                </c:pt>
                <c:pt idx="40">
                  <c:v>神经外科</c:v>
                </c:pt>
                <c:pt idx="41">
                  <c:v>肝胆外科</c:v>
                </c:pt>
                <c:pt idx="42">
                  <c:v>肝病科</c:v>
                </c:pt>
                <c:pt idx="43">
                  <c:v>妇科</c:v>
                </c:pt>
                <c:pt idx="44">
                  <c:v>消化内科</c:v>
                </c:pt>
                <c:pt idx="45">
                  <c:v>胸外科</c:v>
                </c:pt>
                <c:pt idx="46">
                  <c:v>推拿科</c:v>
                </c:pt>
                <c:pt idx="47">
                  <c:v>内分泌科</c:v>
                </c:pt>
                <c:pt idx="48">
                  <c:v>妇科妇二科合并</c:v>
                </c:pt>
                <c:pt idx="49">
                  <c:v>妇二科</c:v>
                </c:pt>
                <c:pt idx="50">
                  <c:v>耳鼻喉科</c:v>
                </c:pt>
                <c:pt idx="51">
                  <c:v>小儿骨科</c:v>
                </c:pt>
                <c:pt idx="52">
                  <c:v>皮肤科</c:v>
                </c:pt>
                <c:pt idx="53">
                  <c:v>美容皮肤科</c:v>
                </c:pt>
                <c:pt idx="54">
                  <c:v>产科</c:v>
                </c:pt>
                <c:pt idx="55">
                  <c:v>儿科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135.4</c:v>
                </c:pt>
                <c:pt idx="1">
                  <c:v>135.4</c:v>
                </c:pt>
                <c:pt idx="2">
                  <c:v>135.4</c:v>
                </c:pt>
                <c:pt idx="3">
                  <c:v>135.4</c:v>
                </c:pt>
                <c:pt idx="4">
                  <c:v>129.92</c:v>
                </c:pt>
                <c:pt idx="5">
                  <c:v>120.77</c:v>
                </c:pt>
                <c:pt idx="6">
                  <c:v>113.01</c:v>
                </c:pt>
                <c:pt idx="7">
                  <c:v>112.97</c:v>
                </c:pt>
                <c:pt idx="8">
                  <c:v>111.95</c:v>
                </c:pt>
                <c:pt idx="9">
                  <c:v>111.39</c:v>
                </c:pt>
                <c:pt idx="10">
                  <c:v>107.75</c:v>
                </c:pt>
                <c:pt idx="11">
                  <c:v>106.71</c:v>
                </c:pt>
                <c:pt idx="12">
                  <c:v>104.27</c:v>
                </c:pt>
                <c:pt idx="13">
                  <c:v>104.11</c:v>
                </c:pt>
                <c:pt idx="14">
                  <c:v>102.4</c:v>
                </c:pt>
                <c:pt idx="15">
                  <c:v>101.83</c:v>
                </c:pt>
                <c:pt idx="16">
                  <c:v>96.97</c:v>
                </c:pt>
                <c:pt idx="17">
                  <c:v>96.32</c:v>
                </c:pt>
                <c:pt idx="18">
                  <c:v>95.39</c:v>
                </c:pt>
                <c:pt idx="19">
                  <c:v>94.14</c:v>
                </c:pt>
                <c:pt idx="20">
                  <c:v>94.04</c:v>
                </c:pt>
                <c:pt idx="21">
                  <c:v>92.96</c:v>
                </c:pt>
                <c:pt idx="22">
                  <c:v>91.83</c:v>
                </c:pt>
                <c:pt idx="23">
                  <c:v>91.78</c:v>
                </c:pt>
                <c:pt idx="24">
                  <c:v>91.42</c:v>
                </c:pt>
                <c:pt idx="25">
                  <c:v>90</c:v>
                </c:pt>
                <c:pt idx="26">
                  <c:v>89.32</c:v>
                </c:pt>
                <c:pt idx="27">
                  <c:v>89.3</c:v>
                </c:pt>
                <c:pt idx="28">
                  <c:v>88.24</c:v>
                </c:pt>
                <c:pt idx="29">
                  <c:v>88.05</c:v>
                </c:pt>
                <c:pt idx="30">
                  <c:v>87.43</c:v>
                </c:pt>
                <c:pt idx="31">
                  <c:v>86.04</c:v>
                </c:pt>
                <c:pt idx="32">
                  <c:v>85.82</c:v>
                </c:pt>
                <c:pt idx="33">
                  <c:v>85.28</c:v>
                </c:pt>
                <c:pt idx="34">
                  <c:v>84.56</c:v>
                </c:pt>
                <c:pt idx="35">
                  <c:v>83.04</c:v>
                </c:pt>
                <c:pt idx="36">
                  <c:v>81.29</c:v>
                </c:pt>
                <c:pt idx="37">
                  <c:v>80.23</c:v>
                </c:pt>
                <c:pt idx="38">
                  <c:v>79.8</c:v>
                </c:pt>
                <c:pt idx="39">
                  <c:v>77.32</c:v>
                </c:pt>
                <c:pt idx="40">
                  <c:v>76.81</c:v>
                </c:pt>
                <c:pt idx="41">
                  <c:v>76.67</c:v>
                </c:pt>
                <c:pt idx="42">
                  <c:v>74.28</c:v>
                </c:pt>
                <c:pt idx="43">
                  <c:v>74.28</c:v>
                </c:pt>
                <c:pt idx="44">
                  <c:v>74.27</c:v>
                </c:pt>
                <c:pt idx="45">
                  <c:v>72.1</c:v>
                </c:pt>
                <c:pt idx="46">
                  <c:v>71.43</c:v>
                </c:pt>
                <c:pt idx="47">
                  <c:v>71.28</c:v>
                </c:pt>
                <c:pt idx="48">
                  <c:v>70.045</c:v>
                </c:pt>
                <c:pt idx="49">
                  <c:v>65.81</c:v>
                </c:pt>
                <c:pt idx="50">
                  <c:v>65.66</c:v>
                </c:pt>
                <c:pt idx="51">
                  <c:v>63.13</c:v>
                </c:pt>
                <c:pt idx="52">
                  <c:v>60.75</c:v>
                </c:pt>
                <c:pt idx="53">
                  <c:v>55.28</c:v>
                </c:pt>
                <c:pt idx="54">
                  <c:v>47</c:v>
                </c:pt>
                <c:pt idx="55">
                  <c:v>45.43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小儿推拿科</c:v>
                </c:pt>
                <c:pt idx="2">
                  <c:v>医院</c:v>
                </c:pt>
                <c:pt idx="3">
                  <c:v>男科</c:v>
                </c:pt>
                <c:pt idx="4">
                  <c:v>心病三科</c:v>
                </c:pt>
                <c:pt idx="5">
                  <c:v>创伤骨科</c:v>
                </c:pt>
                <c:pt idx="6">
                  <c:v>推拿科</c:v>
                </c:pt>
                <c:pt idx="7">
                  <c:v>心血管内科</c:v>
                </c:pt>
                <c:pt idx="8">
                  <c:v>妇科</c:v>
                </c:pt>
                <c:pt idx="9">
                  <c:v>中医外治中心</c:v>
                </c:pt>
                <c:pt idx="10">
                  <c:v>脊柱骨科</c:v>
                </c:pt>
                <c:pt idx="11">
                  <c:v>风湿病科</c:v>
                </c:pt>
                <c:pt idx="12">
                  <c:v>脑病二科</c:v>
                </c:pt>
                <c:pt idx="13">
                  <c:v>东区重症医学科</c:v>
                </c:pt>
                <c:pt idx="14">
                  <c:v>关节骨科</c:v>
                </c:pt>
                <c:pt idx="15">
                  <c:v>内分泌科</c:v>
                </c:pt>
                <c:pt idx="16">
                  <c:v>肛肠科</c:v>
                </c:pt>
                <c:pt idx="17">
                  <c:v>针灸科</c:v>
                </c:pt>
                <c:pt idx="18">
                  <c:v>综合内科</c:v>
                </c:pt>
                <c:pt idx="19">
                  <c:v>周围血管科</c:v>
                </c:pt>
                <c:pt idx="20">
                  <c:v>东区肾病科</c:v>
                </c:pt>
                <c:pt idx="21">
                  <c:v>产科</c:v>
                </c:pt>
                <c:pt idx="22">
                  <c:v>血液科</c:v>
                </c:pt>
                <c:pt idx="23">
                  <c:v>脾胃病科</c:v>
                </c:pt>
                <c:pt idx="24">
                  <c:v>肾病科</c:v>
                </c:pt>
                <c:pt idx="25">
                  <c:v>耳鼻喉科</c:v>
                </c:pt>
                <c:pt idx="26">
                  <c:v>妇科妇二科合并</c:v>
                </c:pt>
                <c:pt idx="27">
                  <c:v>治未病中心</c:v>
                </c:pt>
                <c:pt idx="28">
                  <c:v>骨科</c:v>
                </c:pt>
                <c:pt idx="29">
                  <c:v>康复科</c:v>
                </c:pt>
                <c:pt idx="30">
                  <c:v>口腔科</c:v>
                </c:pt>
                <c:pt idx="31">
                  <c:v>泌尿外科</c:v>
                </c:pt>
                <c:pt idx="32">
                  <c:v>西区重症医学科</c:v>
                </c:pt>
                <c:pt idx="33">
                  <c:v>胸外科</c:v>
                </c:pt>
                <c:pt idx="34">
                  <c:v>神经内科</c:v>
                </c:pt>
                <c:pt idx="35">
                  <c:v>肾脏内科</c:v>
                </c:pt>
                <c:pt idx="36">
                  <c:v>心病二科</c:v>
                </c:pt>
                <c:pt idx="37">
                  <c:v>神经外科</c:v>
                </c:pt>
                <c:pt idx="38">
                  <c:v>肝胆外科</c:v>
                </c:pt>
                <c:pt idx="39">
                  <c:v>肝病科</c:v>
                </c:pt>
                <c:pt idx="40">
                  <c:v>脑病三科</c:v>
                </c:pt>
                <c:pt idx="41">
                  <c:v>皮肤科</c:v>
                </c:pt>
                <c:pt idx="42">
                  <c:v>乳腺甲状腺外科</c:v>
                </c:pt>
                <c:pt idx="43">
                  <c:v>肿瘤内科</c:v>
                </c:pt>
                <c:pt idx="44">
                  <c:v>运动损伤骨科</c:v>
                </c:pt>
                <c:pt idx="45">
                  <c:v>身心医学科</c:v>
                </c:pt>
                <c:pt idx="46">
                  <c:v>老年医学科</c:v>
                </c:pt>
                <c:pt idx="47">
                  <c:v>心病一科</c:v>
                </c:pt>
                <c:pt idx="48">
                  <c:v>儿科</c:v>
                </c:pt>
                <c:pt idx="49">
                  <c:v>消化内科</c:v>
                </c:pt>
                <c:pt idx="50">
                  <c:v>显微骨科</c:v>
                </c:pt>
                <c:pt idx="51">
                  <c:v>脑病一科</c:v>
                </c:pt>
                <c:pt idx="52">
                  <c:v>心病四科</c:v>
                </c:pt>
                <c:pt idx="53">
                  <c:v>美容皮肤科</c:v>
                </c:pt>
                <c:pt idx="54">
                  <c:v>中医经典科</c:v>
                </c:pt>
                <c:pt idx="55">
                  <c:v>妇二科</c:v>
                </c:pt>
                <c:pt idx="56">
                  <c:v>普通外科</c:v>
                </c:pt>
                <c:pt idx="57">
                  <c:v>眼科</c:v>
                </c:pt>
                <c:pt idx="58">
                  <c:v>重症医学科</c:v>
                </c:pt>
                <c:pt idx="59">
                  <c:v>呼吸内科</c:v>
                </c:pt>
                <c:pt idx="60">
                  <c:v>小儿骨科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43.166627550647185</c:v>
                </c:pt>
                <c:pt idx="2">
                  <c:v>35.90110791985251</c:v>
                </c:pt>
                <c:pt idx="3">
                  <c:v>33.850023963653456</c:v>
                </c:pt>
                <c:pt idx="4">
                  <c:v>19.57523117627456</c:v>
                </c:pt>
                <c:pt idx="5">
                  <c:v>10.604640627060714</c:v>
                </c:pt>
                <c:pt idx="6">
                  <c:v>8.807675898419062</c:v>
                </c:pt>
                <c:pt idx="7">
                  <c:v>8.120794729376925</c:v>
                </c:pt>
                <c:pt idx="8">
                  <c:v>7.729910367453605</c:v>
                </c:pt>
                <c:pt idx="9">
                  <c:v>6.734878014572031</c:v>
                </c:pt>
                <c:pt idx="10">
                  <c:v>5.771880462903858</c:v>
                </c:pt>
                <c:pt idx="11">
                  <c:v>5.170170036655925</c:v>
                </c:pt>
                <c:pt idx="12">
                  <c:v>4.425895833839206</c:v>
                </c:pt>
                <c:pt idx="13">
                  <c:v>4.390680167758115</c:v>
                </c:pt>
                <c:pt idx="14">
                  <c:v>4.012143891433075</c:v>
                </c:pt>
                <c:pt idx="15">
                  <c:v>3.6592278069661517</c:v>
                </c:pt>
                <c:pt idx="16">
                  <c:v>3.5778424707154737</c:v>
                </c:pt>
                <c:pt idx="17">
                  <c:v>3.576279275485247</c:v>
                </c:pt>
                <c:pt idx="18">
                  <c:v>3.504856444898543</c:v>
                </c:pt>
                <c:pt idx="19">
                  <c:v>3.3756369236807147</c:v>
                </c:pt>
                <c:pt idx="20">
                  <c:v>3.1562338377340677</c:v>
                </c:pt>
                <c:pt idx="21">
                  <c:v>2.9824402758335258</c:v>
                </c:pt>
                <c:pt idx="22">
                  <c:v>2.8029250842113114</c:v>
                </c:pt>
                <c:pt idx="23">
                  <c:v>2.734709260820323</c:v>
                </c:pt>
                <c:pt idx="24">
                  <c:v>2.691413239391674</c:v>
                </c:pt>
                <c:pt idx="25">
                  <c:v>2.6427012099427234</c:v>
                </c:pt>
                <c:pt idx="26">
                  <c:v>2.4143814669413435</c:v>
                </c:pt>
                <c:pt idx="27">
                  <c:v>2.3034949049854845</c:v>
                </c:pt>
                <c:pt idx="28">
                  <c:v>2.2910838432271734</c:v>
                </c:pt>
                <c:pt idx="29">
                  <c:v>2.2559428576822667</c:v>
                </c:pt>
                <c:pt idx="30">
                  <c:v>2.1640734315969135</c:v>
                </c:pt>
                <c:pt idx="31">
                  <c:v>2.0371730163451134</c:v>
                </c:pt>
                <c:pt idx="32">
                  <c:v>1.9230656756896227</c:v>
                </c:pt>
                <c:pt idx="33">
                  <c:v>1.803573904857567</c:v>
                </c:pt>
                <c:pt idx="34">
                  <c:v>1.7947530440442427</c:v>
                </c:pt>
                <c:pt idx="35">
                  <c:v>1.6599492907468463</c:v>
                </c:pt>
                <c:pt idx="36">
                  <c:v>1.6432435747678749</c:v>
                </c:pt>
                <c:pt idx="37">
                  <c:v>1.6121413617663205</c:v>
                </c:pt>
                <c:pt idx="38">
                  <c:v>1.547415703960184</c:v>
                </c:pt>
                <c:pt idx="39">
                  <c:v>1.5267581536309869</c:v>
                </c:pt>
                <c:pt idx="40">
                  <c:v>1.405073366036536</c:v>
                </c:pt>
                <c:pt idx="41">
                  <c:v>1.3888647071842364</c:v>
                </c:pt>
                <c:pt idx="42">
                  <c:v>1.3547951206862847</c:v>
                </c:pt>
                <c:pt idx="43">
                  <c:v>1.3322057695830916</c:v>
                </c:pt>
                <c:pt idx="44">
                  <c:v>1.2923286531182563</c:v>
                </c:pt>
                <c:pt idx="45">
                  <c:v>1.2853709383326652</c:v>
                </c:pt>
                <c:pt idx="46">
                  <c:v>1.2406996159208254</c:v>
                </c:pt>
                <c:pt idx="47">
                  <c:v>1.2017975788920323</c:v>
                </c:pt>
                <c:pt idx="48">
                  <c:v>1.138034603021003</c:v>
                </c:pt>
                <c:pt idx="49">
                  <c:v>1.1112787035709764</c:v>
                </c:pt>
                <c:pt idx="50">
                  <c:v>1.0955060815228252</c:v>
                </c:pt>
                <c:pt idx="51">
                  <c:v>1.0937810795212237</c:v>
                </c:pt>
                <c:pt idx="52">
                  <c:v>1.0881397859782171</c:v>
                </c:pt>
                <c:pt idx="53">
                  <c:v>1.070226987283155</c:v>
                </c:pt>
                <c:pt idx="54">
                  <c:v>1.059213557734095</c:v>
                </c:pt>
                <c:pt idx="55">
                  <c:v>1.0558069884973222</c:v>
                </c:pt>
                <c:pt idx="56">
                  <c:v>1.0489384440628235</c:v>
                </c:pt>
                <c:pt idx="57">
                  <c:v>1.0393072652868398</c:v>
                </c:pt>
                <c:pt idx="58">
                  <c:v>1.0180109032913556</c:v>
                </c:pt>
                <c:pt idx="59">
                  <c:v>0.998839705082511</c:v>
                </c:pt>
                <c:pt idx="60">
                  <c:v>0.9979112060756399</c:v>
                </c:pt>
                <c:pt idx="61">
                  <c:v>0.9934629542786237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乳腺甲状腺外科</c:v>
                </c:pt>
                <c:pt idx="2">
                  <c:v>泌尿外科</c:v>
                </c:pt>
                <c:pt idx="3">
                  <c:v>针灸科</c:v>
                </c:pt>
                <c:pt idx="4">
                  <c:v>老年医学科</c:v>
                </c:pt>
                <c:pt idx="5">
                  <c:v>脊柱骨科</c:v>
                </c:pt>
                <c:pt idx="6">
                  <c:v>治未病中心</c:v>
                </c:pt>
                <c:pt idx="7">
                  <c:v>脾胃病科</c:v>
                </c:pt>
                <c:pt idx="8">
                  <c:v>脑病三科</c:v>
                </c:pt>
                <c:pt idx="9">
                  <c:v>心病四科</c:v>
                </c:pt>
                <c:pt idx="10">
                  <c:v>口腔科</c:v>
                </c:pt>
                <c:pt idx="11">
                  <c:v>内分泌科</c:v>
                </c:pt>
                <c:pt idx="12">
                  <c:v>美容皮肤科</c:v>
                </c:pt>
                <c:pt idx="13">
                  <c:v>肝胆外科</c:v>
                </c:pt>
                <c:pt idx="14">
                  <c:v>呼吸内科</c:v>
                </c:pt>
                <c:pt idx="15">
                  <c:v>医院</c:v>
                </c:pt>
                <c:pt idx="16">
                  <c:v>眼科</c:v>
                </c:pt>
                <c:pt idx="17">
                  <c:v>耳鼻喉科</c:v>
                </c:pt>
                <c:pt idx="18">
                  <c:v>妇二科</c:v>
                </c:pt>
                <c:pt idx="19">
                  <c:v>妇科妇二科合并</c:v>
                </c:pt>
                <c:pt idx="20">
                  <c:v>皮肤科</c:v>
                </c:pt>
                <c:pt idx="21">
                  <c:v>消化内科</c:v>
                </c:pt>
                <c:pt idx="22">
                  <c:v>重症医学科</c:v>
                </c:pt>
                <c:pt idx="23">
                  <c:v>神经内科</c:v>
                </c:pt>
                <c:pt idx="24">
                  <c:v>肛肠科</c:v>
                </c:pt>
                <c:pt idx="25">
                  <c:v>综合内科</c:v>
                </c:pt>
                <c:pt idx="26">
                  <c:v>儿科</c:v>
                </c:pt>
                <c:pt idx="27">
                  <c:v>肝病科</c:v>
                </c:pt>
                <c:pt idx="28">
                  <c:v>身心医学科</c:v>
                </c:pt>
                <c:pt idx="29">
                  <c:v>中医经典科</c:v>
                </c:pt>
                <c:pt idx="30">
                  <c:v>微创骨科</c:v>
                </c:pt>
                <c:pt idx="31">
                  <c:v>康复科</c:v>
                </c:pt>
                <c:pt idx="32">
                  <c:v>西区重症医学科</c:v>
                </c:pt>
                <c:pt idx="33">
                  <c:v>关节骨科</c:v>
                </c:pt>
                <c:pt idx="34">
                  <c:v>推拿科</c:v>
                </c:pt>
                <c:pt idx="35">
                  <c:v>男科</c:v>
                </c:pt>
                <c:pt idx="36">
                  <c:v>肾脏内科</c:v>
                </c:pt>
                <c:pt idx="37">
                  <c:v>肾病科</c:v>
                </c:pt>
                <c:pt idx="38">
                  <c:v>肿瘤内科</c:v>
                </c:pt>
                <c:pt idx="39">
                  <c:v>普通外科</c:v>
                </c:pt>
                <c:pt idx="40">
                  <c:v>东区重症医学科</c:v>
                </c:pt>
                <c:pt idx="41">
                  <c:v>小儿骨科</c:v>
                </c:pt>
                <c:pt idx="42">
                  <c:v>显微骨科</c:v>
                </c:pt>
                <c:pt idx="43">
                  <c:v>心病二科</c:v>
                </c:pt>
                <c:pt idx="44">
                  <c:v>血液科</c:v>
                </c:pt>
                <c:pt idx="45">
                  <c:v>周围血管科</c:v>
                </c:pt>
                <c:pt idx="46">
                  <c:v>运动损伤骨科</c:v>
                </c:pt>
                <c:pt idx="47">
                  <c:v>创伤骨科</c:v>
                </c:pt>
                <c:pt idx="48">
                  <c:v>脾胃科消化科合并</c:v>
                </c:pt>
                <c:pt idx="49">
                  <c:v>心病一科</c:v>
                </c:pt>
                <c:pt idx="50">
                  <c:v>神经外科</c:v>
                </c:pt>
                <c:pt idx="51">
                  <c:v>小儿推拿科</c:v>
                </c:pt>
                <c:pt idx="52">
                  <c:v>风湿病科</c:v>
                </c:pt>
                <c:pt idx="53">
                  <c:v>骨科</c:v>
                </c:pt>
                <c:pt idx="54">
                  <c:v>胸外科</c:v>
                </c:pt>
                <c:pt idx="55">
                  <c:v>东区肾病科</c:v>
                </c:pt>
                <c:pt idx="56">
                  <c:v>脑病二科</c:v>
                </c:pt>
                <c:pt idx="57">
                  <c:v>脑病一科</c:v>
                </c:pt>
                <c:pt idx="58">
                  <c:v>妇科</c:v>
                </c:pt>
                <c:pt idx="59">
                  <c:v>中医外治中心</c:v>
                </c:pt>
                <c:pt idx="60">
                  <c:v>心病三科</c:v>
                </c:pt>
                <c:pt idx="61">
                  <c:v>产科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9.727384893655167</c:v>
                </c:pt>
                <c:pt idx="2">
                  <c:v>5.7754204627324235</c:v>
                </c:pt>
                <c:pt idx="3">
                  <c:v>1.4698344163128239</c:v>
                </c:pt>
                <c:pt idx="4">
                  <c:v>1.192486197071315</c:v>
                </c:pt>
                <c:pt idx="5">
                  <c:v>1.1693780129747504</c:v>
                </c:pt>
                <c:pt idx="6">
                  <c:v>0.8900534106586325</c:v>
                </c:pt>
                <c:pt idx="7">
                  <c:v>0.859259053869914</c:v>
                </c:pt>
                <c:pt idx="8">
                  <c:v>0.7936701761751823</c:v>
                </c:pt>
                <c:pt idx="9">
                  <c:v>0.7841666437887462</c:v>
                </c:pt>
                <c:pt idx="10">
                  <c:v>0.5712541258990517</c:v>
                </c:pt>
                <c:pt idx="11">
                  <c:v>0.510986787473314</c:v>
                </c:pt>
                <c:pt idx="12">
                  <c:v>0.48680176388203833</c:v>
                </c:pt>
                <c:pt idx="13">
                  <c:v>0.46812030426344464</c:v>
                </c:pt>
                <c:pt idx="14">
                  <c:v>0.45021975334652575</c:v>
                </c:pt>
                <c:pt idx="15">
                  <c:v>0.37587657101180644</c:v>
                </c:pt>
                <c:pt idx="16">
                  <c:v>0.3483602701114963</c:v>
                </c:pt>
                <c:pt idx="17">
                  <c:v>0.34402503773618937</c:v>
                </c:pt>
                <c:pt idx="18">
                  <c:v>0.33771690369266744</c:v>
                </c:pt>
                <c:pt idx="19">
                  <c:v>0.3179345014505789</c:v>
                </c:pt>
                <c:pt idx="20">
                  <c:v>0.30044838669755625</c:v>
                </c:pt>
                <c:pt idx="21">
                  <c:v>0.29922772581991214</c:v>
                </c:pt>
                <c:pt idx="22">
                  <c:v>0.2942856717433563</c:v>
                </c:pt>
                <c:pt idx="23">
                  <c:v>0.28476657278740836</c:v>
                </c:pt>
                <c:pt idx="24">
                  <c:v>0.2567807782186032</c:v>
                </c:pt>
                <c:pt idx="25">
                  <c:v>0.23888043173678172</c:v>
                </c:pt>
                <c:pt idx="26">
                  <c:v>0.23425566273998108</c:v>
                </c:pt>
                <c:pt idx="27">
                  <c:v>0.22350026307248513</c:v>
                </c:pt>
                <c:pt idx="28">
                  <c:v>0.22114218575870892</c:v>
                </c:pt>
                <c:pt idx="29">
                  <c:v>0.21992582350023418</c:v>
                </c:pt>
                <c:pt idx="30">
                  <c:v>0.20322015242873964</c:v>
                </c:pt>
                <c:pt idx="31">
                  <c:v>0.20293223983696582</c:v>
                </c:pt>
                <c:pt idx="32">
                  <c:v>0.2023756639760375</c:v>
                </c:pt>
                <c:pt idx="33">
                  <c:v>0.1975307434954165</c:v>
                </c:pt>
                <c:pt idx="34">
                  <c:v>0.19541229378859842</c:v>
                </c:pt>
                <c:pt idx="35">
                  <c:v>0.19251589750540132</c:v>
                </c:pt>
                <c:pt idx="36">
                  <c:v>0.18233176998784628</c:v>
                </c:pt>
                <c:pt idx="37">
                  <c:v>0.18123551807251367</c:v>
                </c:pt>
                <c:pt idx="38">
                  <c:v>0.17639517716421146</c:v>
                </c:pt>
                <c:pt idx="39">
                  <c:v>0.16530609180332892</c:v>
                </c:pt>
                <c:pt idx="40">
                  <c:v>0.15530444659293713</c:v>
                </c:pt>
                <c:pt idx="41">
                  <c:v>0.15082384270723892</c:v>
                </c:pt>
                <c:pt idx="42">
                  <c:v>0.14477745459861346</c:v>
                </c:pt>
                <c:pt idx="43">
                  <c:v>0.14146410241888502</c:v>
                </c:pt>
                <c:pt idx="44">
                  <c:v>0.14106041009360473</c:v>
                </c:pt>
                <c:pt idx="45">
                  <c:v>0.1339409395022055</c:v>
                </c:pt>
                <c:pt idx="46">
                  <c:v>0.13280689619428998</c:v>
                </c:pt>
                <c:pt idx="47">
                  <c:v>0.1306041415312869</c:v>
                </c:pt>
                <c:pt idx="48">
                  <c:v>0.12913376222820752</c:v>
                </c:pt>
                <c:pt idx="49">
                  <c:v>0.12428548390882131</c:v>
                </c:pt>
                <c:pt idx="50">
                  <c:v>0.12419947690779624</c:v>
                </c:pt>
                <c:pt idx="51">
                  <c:v>0.12385094024372464</c:v>
                </c:pt>
                <c:pt idx="52">
                  <c:v>0.1218672869951824</c:v>
                </c:pt>
                <c:pt idx="53">
                  <c:v>0.11969848515392909</c:v>
                </c:pt>
                <c:pt idx="54">
                  <c:v>0.11715142791275418</c:v>
                </c:pt>
                <c:pt idx="55">
                  <c:v>0.11316056205091342</c:v>
                </c:pt>
                <c:pt idx="56">
                  <c:v>0.11298482406051866</c:v>
                </c:pt>
                <c:pt idx="57">
                  <c:v>0.11297728404280709</c:v>
                </c:pt>
                <c:pt idx="58">
                  <c:v>0.11028120659828224</c:v>
                </c:pt>
                <c:pt idx="59">
                  <c:v>0.10878047058798096</c:v>
                </c:pt>
                <c:pt idx="60">
                  <c:v>0.10722379912555689</c:v>
                </c:pt>
                <c:pt idx="61">
                  <c:v>0.10671240204174015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大型医用设备检查阳性率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大型医用设备检查阳性率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运动损伤骨科</c:v>
                </c:pt>
                <c:pt idx="2">
                  <c:v>风湿病科</c:v>
                </c:pt>
                <c:pt idx="3">
                  <c:v>治未病中心</c:v>
                </c:pt>
                <c:pt idx="4">
                  <c:v>泌尿外科</c:v>
                </c:pt>
                <c:pt idx="5">
                  <c:v>中医经典科</c:v>
                </c:pt>
                <c:pt idx="6">
                  <c:v>产科</c:v>
                </c:pt>
                <c:pt idx="7">
                  <c:v>胸外科</c:v>
                </c:pt>
                <c:pt idx="8">
                  <c:v>妇二科</c:v>
                </c:pt>
                <c:pt idx="9">
                  <c:v>身心医学科</c:v>
                </c:pt>
                <c:pt idx="10">
                  <c:v>美容皮肤科</c:v>
                </c:pt>
                <c:pt idx="11">
                  <c:v>普通外科</c:v>
                </c:pt>
                <c:pt idx="12">
                  <c:v>呼吸内科</c:v>
                </c:pt>
                <c:pt idx="13">
                  <c:v>儿科</c:v>
                </c:pt>
                <c:pt idx="14">
                  <c:v>肛肠科</c:v>
                </c:pt>
                <c:pt idx="15">
                  <c:v>周围血管科</c:v>
                </c:pt>
                <c:pt idx="16">
                  <c:v>小儿推拿科</c:v>
                </c:pt>
                <c:pt idx="17">
                  <c:v>肾脏内科</c:v>
                </c:pt>
                <c:pt idx="18">
                  <c:v>血液科</c:v>
                </c:pt>
                <c:pt idx="19">
                  <c:v>乳腺甲状腺外科</c:v>
                </c:pt>
                <c:pt idx="20">
                  <c:v>综合内科</c:v>
                </c:pt>
                <c:pt idx="21">
                  <c:v>心病一科</c:v>
                </c:pt>
                <c:pt idx="22">
                  <c:v>推拿科</c:v>
                </c:pt>
                <c:pt idx="23">
                  <c:v>脑病一科</c:v>
                </c:pt>
                <c:pt idx="24">
                  <c:v>肿瘤内科</c:v>
                </c:pt>
                <c:pt idx="25">
                  <c:v>妇科</c:v>
                </c:pt>
                <c:pt idx="26">
                  <c:v>脾胃病科</c:v>
                </c:pt>
                <c:pt idx="27">
                  <c:v>心血管内科</c:v>
                </c:pt>
                <c:pt idx="28">
                  <c:v>康复科</c:v>
                </c:pt>
                <c:pt idx="29">
                  <c:v>妇科妇二科合并</c:v>
                </c:pt>
                <c:pt idx="30">
                  <c:v>肝病科</c:v>
                </c:pt>
                <c:pt idx="31">
                  <c:v>心病二科</c:v>
                </c:pt>
                <c:pt idx="32">
                  <c:v>神经内科</c:v>
                </c:pt>
                <c:pt idx="33">
                  <c:v>东区肾病科</c:v>
                </c:pt>
                <c:pt idx="34">
                  <c:v>消化内科</c:v>
                </c:pt>
                <c:pt idx="35">
                  <c:v>心病三科</c:v>
                </c:pt>
                <c:pt idx="36">
                  <c:v>神经外科</c:v>
                </c:pt>
                <c:pt idx="37">
                  <c:v>西区重症医学科</c:v>
                </c:pt>
                <c:pt idx="38">
                  <c:v>脑病二科</c:v>
                </c:pt>
                <c:pt idx="39">
                  <c:v>心病四科</c:v>
                </c:pt>
                <c:pt idx="40">
                  <c:v>针灸科</c:v>
                </c:pt>
                <c:pt idx="41">
                  <c:v>微创骨科</c:v>
                </c:pt>
                <c:pt idx="42">
                  <c:v>老年医学科</c:v>
                </c:pt>
                <c:pt idx="43">
                  <c:v>显微骨科</c:v>
                </c:pt>
                <c:pt idx="44">
                  <c:v>内分泌科</c:v>
                </c:pt>
                <c:pt idx="45">
                  <c:v>关节骨科</c:v>
                </c:pt>
                <c:pt idx="46">
                  <c:v>中医外治中心</c:v>
                </c:pt>
                <c:pt idx="47">
                  <c:v>男科</c:v>
                </c:pt>
                <c:pt idx="48">
                  <c:v>脊柱骨科</c:v>
                </c:pt>
                <c:pt idx="49">
                  <c:v>肝胆外科</c:v>
                </c:pt>
                <c:pt idx="50">
                  <c:v>脾胃科消化科合并</c:v>
                </c:pt>
                <c:pt idx="51">
                  <c:v>耳鼻喉科</c:v>
                </c:pt>
                <c:pt idx="52">
                  <c:v>东区重症医学科</c:v>
                </c:pt>
                <c:pt idx="53">
                  <c:v>脑病三科</c:v>
                </c:pt>
                <c:pt idx="54">
                  <c:v>皮肤科</c:v>
                </c:pt>
                <c:pt idx="55">
                  <c:v>口腔科</c:v>
                </c:pt>
                <c:pt idx="56">
                  <c:v>肾病科</c:v>
                </c:pt>
                <c:pt idx="57">
                  <c:v>眼科</c:v>
                </c:pt>
                <c:pt idx="58">
                  <c:v>创伤骨科</c:v>
                </c:pt>
                <c:pt idx="59">
                  <c:v>医院</c:v>
                </c:pt>
                <c:pt idx="60">
                  <c:v>小儿骨科</c:v>
                </c:pt>
                <c:pt idx="61">
                  <c:v>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99.44303346480497</c:v>
                </c:pt>
                <c:pt idx="1">
                  <c:v>98.86008855503978</c:v>
                </c:pt>
                <c:pt idx="2">
                  <c:v>95.6480599325563</c:v>
                </c:pt>
                <c:pt idx="3">
                  <c:v>95.01717147269113</c:v>
                </c:pt>
                <c:pt idx="4">
                  <c:v>93.99598620125111</c:v>
                </c:pt>
                <c:pt idx="5">
                  <c:v>93.91082129905593</c:v>
                </c:pt>
                <c:pt idx="6">
                  <c:v>92.55431657180499</c:v>
                </c:pt>
                <c:pt idx="7">
                  <c:v>92.43028226965026</c:v>
                </c:pt>
                <c:pt idx="8">
                  <c:v>88.6914348992485</c:v>
                </c:pt>
                <c:pt idx="9">
                  <c:v>86.8947816485298</c:v>
                </c:pt>
                <c:pt idx="10">
                  <c:v>83.76158406235517</c:v>
                </c:pt>
                <c:pt idx="11">
                  <c:v>82.85145647058911</c:v>
                </c:pt>
                <c:pt idx="12">
                  <c:v>80.4222395165429</c:v>
                </c:pt>
                <c:pt idx="13">
                  <c:v>79.82249149193719</c:v>
                </c:pt>
                <c:pt idx="14">
                  <c:v>79.64267919358139</c:v>
                </c:pt>
                <c:pt idx="15">
                  <c:v>72.12535020153807</c:v>
                </c:pt>
                <c:pt idx="16">
                  <c:v>67.69889440483425</c:v>
                </c:pt>
                <c:pt idx="17">
                  <c:v>66.83242020268926</c:v>
                </c:pt>
                <c:pt idx="18">
                  <c:v>65.54995125605076</c:v>
                </c:pt>
                <c:pt idx="19">
                  <c:v>61.9629056544988</c:v>
                </c:pt>
                <c:pt idx="20">
                  <c:v>61.738319974874315</c:v>
                </c:pt>
                <c:pt idx="21">
                  <c:v>61.47433649281355</c:v>
                </c:pt>
                <c:pt idx="22">
                  <c:v>58.03283216601558</c:v>
                </c:pt>
                <c:pt idx="23">
                  <c:v>58.023221126646796</c:v>
                </c:pt>
                <c:pt idx="24">
                  <c:v>55.989984634381116</c:v>
                </c:pt>
                <c:pt idx="25">
                  <c:v>51.04460941025779</c:v>
                </c:pt>
                <c:pt idx="26">
                  <c:v>50.99442565575605</c:v>
                </c:pt>
                <c:pt idx="27">
                  <c:v>49.297548976107095</c:v>
                </c:pt>
                <c:pt idx="28">
                  <c:v>49.18968054059529</c:v>
                </c:pt>
                <c:pt idx="29">
                  <c:v>45.716774346720854</c:v>
                </c:pt>
                <c:pt idx="30">
                  <c:v>45.00142752962171</c:v>
                </c:pt>
                <c:pt idx="31">
                  <c:v>44.81608590714252</c:v>
                </c:pt>
                <c:pt idx="32">
                  <c:v>43.70321426449419</c:v>
                </c:pt>
                <c:pt idx="33">
                  <c:v>42.55574787118444</c:v>
                </c:pt>
                <c:pt idx="34">
                  <c:v>41.036701060998816</c:v>
                </c:pt>
                <c:pt idx="35">
                  <c:v>39.40396237104713</c:v>
                </c:pt>
                <c:pt idx="36">
                  <c:v>39.244604214906055</c:v>
                </c:pt>
                <c:pt idx="37">
                  <c:v>39.11962736385646</c:v>
                </c:pt>
                <c:pt idx="38">
                  <c:v>38.75916779813271</c:v>
                </c:pt>
                <c:pt idx="39">
                  <c:v>36.41199571268956</c:v>
                </c:pt>
                <c:pt idx="40">
                  <c:v>30.479899676687094</c:v>
                </c:pt>
                <c:pt idx="41">
                  <c:v>27.8373702271711</c:v>
                </c:pt>
                <c:pt idx="42">
                  <c:v>27.232112371429395</c:v>
                </c:pt>
                <c:pt idx="43">
                  <c:v>24.062425373534357</c:v>
                </c:pt>
                <c:pt idx="44">
                  <c:v>20.104223746685832</c:v>
                </c:pt>
                <c:pt idx="45">
                  <c:v>20.058791006242927</c:v>
                </c:pt>
                <c:pt idx="46">
                  <c:v>19.434025044263194</c:v>
                </c:pt>
                <c:pt idx="47">
                  <c:v>17.78919223910269</c:v>
                </c:pt>
                <c:pt idx="48">
                  <c:v>14.807703219249003</c:v>
                </c:pt>
                <c:pt idx="49">
                  <c:v>14.51555970349121</c:v>
                </c:pt>
                <c:pt idx="50">
                  <c:v>11.352144284897037</c:v>
                </c:pt>
                <c:pt idx="51">
                  <c:v>9.777986767542334</c:v>
                </c:pt>
                <c:pt idx="52">
                  <c:v>9.436996312703938</c:v>
                </c:pt>
                <c:pt idx="53">
                  <c:v>6.147545077984651</c:v>
                </c:pt>
                <c:pt idx="54">
                  <c:v>6.008792508125582</c:v>
                </c:pt>
                <c:pt idx="55">
                  <c:v>4.599028564886631</c:v>
                </c:pt>
                <c:pt idx="56">
                  <c:v>4.228217237648213</c:v>
                </c:pt>
                <c:pt idx="57">
                  <c:v>2.1761623539898967</c:v>
                </c:pt>
                <c:pt idx="58">
                  <c:v>1.0346895501639697</c:v>
                </c:pt>
                <c:pt idx="59">
                  <c:v>0.9486</c:v>
                </c:pt>
                <c:pt idx="60">
                  <c:v>0.6455510174628643</c:v>
                </c:pt>
                <c:pt idx="61">
                  <c:v>0.179942742717909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康复科</c:v>
                </c:pt>
                <c:pt idx="2">
                  <c:v>血液科</c:v>
                </c:pt>
                <c:pt idx="3">
                  <c:v>心病二科</c:v>
                </c:pt>
                <c:pt idx="4">
                  <c:v>推拿科</c:v>
                </c:pt>
                <c:pt idx="5">
                  <c:v>心血管内科</c:v>
                </c:pt>
                <c:pt idx="6">
                  <c:v>口腔科</c:v>
                </c:pt>
                <c:pt idx="7">
                  <c:v>儿科</c:v>
                </c:pt>
                <c:pt idx="8">
                  <c:v>妇科妇二科合并</c:v>
                </c:pt>
                <c:pt idx="9">
                  <c:v>皮肤科</c:v>
                </c:pt>
                <c:pt idx="10">
                  <c:v>肝胆外科</c:v>
                </c:pt>
                <c:pt idx="11">
                  <c:v>风湿病科</c:v>
                </c:pt>
                <c:pt idx="12">
                  <c:v>针灸科</c:v>
                </c:pt>
                <c:pt idx="13">
                  <c:v>男科</c:v>
                </c:pt>
                <c:pt idx="14">
                  <c:v>脊柱骨科</c:v>
                </c:pt>
                <c:pt idx="15">
                  <c:v>创伤骨科</c:v>
                </c:pt>
                <c:pt idx="16">
                  <c:v>微创骨科</c:v>
                </c:pt>
                <c:pt idx="17">
                  <c:v>普通外科</c:v>
                </c:pt>
                <c:pt idx="18">
                  <c:v>关节骨科</c:v>
                </c:pt>
                <c:pt idx="19">
                  <c:v>周围血管科</c:v>
                </c:pt>
                <c:pt idx="20">
                  <c:v>胸外科</c:v>
                </c:pt>
                <c:pt idx="21">
                  <c:v>治未病中心</c:v>
                </c:pt>
                <c:pt idx="22">
                  <c:v>妇二科</c:v>
                </c:pt>
                <c:pt idx="23">
                  <c:v>心病一科</c:v>
                </c:pt>
                <c:pt idx="24">
                  <c:v>内分泌科</c:v>
                </c:pt>
                <c:pt idx="25">
                  <c:v>综合内科</c:v>
                </c:pt>
                <c:pt idx="26">
                  <c:v>小儿骨科</c:v>
                </c:pt>
                <c:pt idx="27">
                  <c:v>老年医学科</c:v>
                </c:pt>
                <c:pt idx="28">
                  <c:v>心病四科</c:v>
                </c:pt>
                <c:pt idx="29">
                  <c:v>运动损伤骨科</c:v>
                </c:pt>
                <c:pt idx="30">
                  <c:v>神经内科</c:v>
                </c:pt>
                <c:pt idx="31">
                  <c:v>东区重症医学科</c:v>
                </c:pt>
                <c:pt idx="32">
                  <c:v>神经外科</c:v>
                </c:pt>
                <c:pt idx="33">
                  <c:v>脾胃病科</c:v>
                </c:pt>
                <c:pt idx="34">
                  <c:v>肾脏内科</c:v>
                </c:pt>
                <c:pt idx="35">
                  <c:v>心病三科</c:v>
                </c:pt>
                <c:pt idx="36">
                  <c:v>脾胃科消化科合并</c:v>
                </c:pt>
                <c:pt idx="37">
                  <c:v>乳腺甲状腺外科</c:v>
                </c:pt>
                <c:pt idx="38">
                  <c:v>肝病科</c:v>
                </c:pt>
                <c:pt idx="39">
                  <c:v>肿瘤内科</c:v>
                </c:pt>
                <c:pt idx="40">
                  <c:v>重症医学科</c:v>
                </c:pt>
                <c:pt idx="41">
                  <c:v>肾病科</c:v>
                </c:pt>
                <c:pt idx="42">
                  <c:v>耳鼻喉科</c:v>
                </c:pt>
                <c:pt idx="43">
                  <c:v>泌尿外科</c:v>
                </c:pt>
                <c:pt idx="44">
                  <c:v>脑病二科</c:v>
                </c:pt>
                <c:pt idx="45">
                  <c:v>脑病三科</c:v>
                </c:pt>
                <c:pt idx="46">
                  <c:v>中医外治中心</c:v>
                </c:pt>
                <c:pt idx="47">
                  <c:v>身心医学科</c:v>
                </c:pt>
                <c:pt idx="48">
                  <c:v>小儿推拿科</c:v>
                </c:pt>
                <c:pt idx="49">
                  <c:v>呼吸内科</c:v>
                </c:pt>
                <c:pt idx="50">
                  <c:v>显微骨科</c:v>
                </c:pt>
                <c:pt idx="51">
                  <c:v>妇科</c:v>
                </c:pt>
                <c:pt idx="52">
                  <c:v>美容皮肤科</c:v>
                </c:pt>
                <c:pt idx="53">
                  <c:v>产科</c:v>
                </c:pt>
                <c:pt idx="54">
                  <c:v>中医经典科</c:v>
                </c:pt>
                <c:pt idx="55">
                  <c:v>肛肠科</c:v>
                </c:pt>
                <c:pt idx="56">
                  <c:v>脑病一科</c:v>
                </c:pt>
                <c:pt idx="57">
                  <c:v>西区重症医学科</c:v>
                </c:pt>
                <c:pt idx="58">
                  <c:v>消化内科</c:v>
                </c:pt>
                <c:pt idx="59">
                  <c:v>骨科</c:v>
                </c:pt>
                <c:pt idx="60">
                  <c:v>东区肾病科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99.39377163824844</c:v>
                </c:pt>
                <c:pt idx="2">
                  <c:v>98.74465325110431</c:v>
                </c:pt>
                <c:pt idx="3">
                  <c:v>97.83450527434267</c:v>
                </c:pt>
                <c:pt idx="4">
                  <c:v>97.61942889609834</c:v>
                </c:pt>
                <c:pt idx="5">
                  <c:v>96.50135594276686</c:v>
                </c:pt>
                <c:pt idx="6">
                  <c:v>96.44872281073933</c:v>
                </c:pt>
                <c:pt idx="7">
                  <c:v>89.30275717668691</c:v>
                </c:pt>
                <c:pt idx="8">
                  <c:v>85.97062588298762</c:v>
                </c:pt>
                <c:pt idx="9">
                  <c:v>81.33429032293294</c:v>
                </c:pt>
                <c:pt idx="10">
                  <c:v>81.05082902587337</c:v>
                </c:pt>
                <c:pt idx="11">
                  <c:v>77.40609801160794</c:v>
                </c:pt>
                <c:pt idx="12">
                  <c:v>76.71382751104954</c:v>
                </c:pt>
                <c:pt idx="13">
                  <c:v>76.38074040695281</c:v>
                </c:pt>
                <c:pt idx="14">
                  <c:v>76.38015619092327</c:v>
                </c:pt>
                <c:pt idx="15">
                  <c:v>71.040442809097</c:v>
                </c:pt>
                <c:pt idx="16">
                  <c:v>70.25037015279385</c:v>
                </c:pt>
                <c:pt idx="17">
                  <c:v>69.92248829474471</c:v>
                </c:pt>
                <c:pt idx="18">
                  <c:v>67.82898145747748</c:v>
                </c:pt>
                <c:pt idx="19">
                  <c:v>67.10071825648497</c:v>
                </c:pt>
                <c:pt idx="20">
                  <c:v>66.36559615426455</c:v>
                </c:pt>
                <c:pt idx="21">
                  <c:v>65.39977224476623</c:v>
                </c:pt>
                <c:pt idx="22">
                  <c:v>61.69097164221916</c:v>
                </c:pt>
                <c:pt idx="23">
                  <c:v>61.40265587097573</c:v>
                </c:pt>
                <c:pt idx="24">
                  <c:v>57.95105571488015</c:v>
                </c:pt>
                <c:pt idx="25">
                  <c:v>55.90335431489681</c:v>
                </c:pt>
                <c:pt idx="26">
                  <c:v>55.12836351236116</c:v>
                </c:pt>
                <c:pt idx="27">
                  <c:v>53.95540153181968</c:v>
                </c:pt>
                <c:pt idx="28">
                  <c:v>51.208295604508145</c:v>
                </c:pt>
                <c:pt idx="29">
                  <c:v>50.79304204808493</c:v>
                </c:pt>
                <c:pt idx="30">
                  <c:v>49.436339861021175</c:v>
                </c:pt>
                <c:pt idx="31">
                  <c:v>48.6838523375528</c:v>
                </c:pt>
                <c:pt idx="32">
                  <c:v>41.57608392811512</c:v>
                </c:pt>
                <c:pt idx="33">
                  <c:v>40.18986142809117</c:v>
                </c:pt>
                <c:pt idx="34">
                  <c:v>38.32266360490331</c:v>
                </c:pt>
                <c:pt idx="35">
                  <c:v>37.56835416277419</c:v>
                </c:pt>
                <c:pt idx="36">
                  <c:v>36.28806019771353</c:v>
                </c:pt>
                <c:pt idx="37">
                  <c:v>35.81950598761235</c:v>
                </c:pt>
                <c:pt idx="38">
                  <c:v>35.72317791313183</c:v>
                </c:pt>
                <c:pt idx="39">
                  <c:v>33.44788073348931</c:v>
                </c:pt>
                <c:pt idx="40">
                  <c:v>31.869219787266804</c:v>
                </c:pt>
                <c:pt idx="41">
                  <c:v>27.65765782665797</c:v>
                </c:pt>
                <c:pt idx="42">
                  <c:v>26.22110598531028</c:v>
                </c:pt>
                <c:pt idx="43">
                  <c:v>25.161821716875135</c:v>
                </c:pt>
                <c:pt idx="44">
                  <c:v>23.801633370472317</c:v>
                </c:pt>
                <c:pt idx="45">
                  <c:v>22.764581462624243</c:v>
                </c:pt>
                <c:pt idx="46">
                  <c:v>22.555878398806183</c:v>
                </c:pt>
                <c:pt idx="47">
                  <c:v>21.491959093606447</c:v>
                </c:pt>
                <c:pt idx="48">
                  <c:v>20.21902495786875</c:v>
                </c:pt>
                <c:pt idx="49">
                  <c:v>17.975290539295987</c:v>
                </c:pt>
                <c:pt idx="50">
                  <c:v>17.493546203803877</c:v>
                </c:pt>
                <c:pt idx="51">
                  <c:v>16.8487807992496</c:v>
                </c:pt>
                <c:pt idx="52">
                  <c:v>16.168919902595082</c:v>
                </c:pt>
                <c:pt idx="53">
                  <c:v>15.913146561472683</c:v>
                </c:pt>
                <c:pt idx="54">
                  <c:v>14.778287128238807</c:v>
                </c:pt>
                <c:pt idx="55">
                  <c:v>12.658316163420038</c:v>
                </c:pt>
                <c:pt idx="56">
                  <c:v>10.303522633884015</c:v>
                </c:pt>
                <c:pt idx="57">
                  <c:v>9.06543564575798</c:v>
                </c:pt>
                <c:pt idx="58">
                  <c:v>7.74709428138444</c:v>
                </c:pt>
                <c:pt idx="59">
                  <c:v>7.444385585154385</c:v>
                </c:pt>
                <c:pt idx="60">
                  <c:v>6.272596085759068</c:v>
                </c:pt>
                <c:pt idx="61">
                  <c:v>0.012677603606911858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微创骨科</c:v>
                </c:pt>
                <c:pt idx="2">
                  <c:v>耳鼻喉科</c:v>
                </c:pt>
                <c:pt idx="3">
                  <c:v>康复科</c:v>
                </c:pt>
                <c:pt idx="4">
                  <c:v>肾病科</c:v>
                </c:pt>
                <c:pt idx="5">
                  <c:v>肾脏内科</c:v>
                </c:pt>
                <c:pt idx="6">
                  <c:v>小儿推拿科</c:v>
                </c:pt>
                <c:pt idx="7">
                  <c:v>乳腺甲状腺外科</c:v>
                </c:pt>
                <c:pt idx="8">
                  <c:v>胸外科</c:v>
                </c:pt>
                <c:pt idx="9">
                  <c:v>脑病二科</c:v>
                </c:pt>
                <c:pt idx="10">
                  <c:v>呼吸内科</c:v>
                </c:pt>
                <c:pt idx="11">
                  <c:v>男科</c:v>
                </c:pt>
                <c:pt idx="12">
                  <c:v>心血管内科</c:v>
                </c:pt>
                <c:pt idx="13">
                  <c:v>周围血管科</c:v>
                </c:pt>
                <c:pt idx="14">
                  <c:v>心病四科</c:v>
                </c:pt>
                <c:pt idx="15">
                  <c:v>骨科</c:v>
                </c:pt>
                <c:pt idx="16">
                  <c:v>妇科妇二科合并</c:v>
                </c:pt>
                <c:pt idx="17">
                  <c:v>小儿骨科</c:v>
                </c:pt>
                <c:pt idx="18">
                  <c:v>美容皮肤科</c:v>
                </c:pt>
                <c:pt idx="19">
                  <c:v>泌尿外科</c:v>
                </c:pt>
                <c:pt idx="20">
                  <c:v>综合内科</c:v>
                </c:pt>
                <c:pt idx="21">
                  <c:v>肿瘤内科</c:v>
                </c:pt>
                <c:pt idx="22">
                  <c:v>心病二科</c:v>
                </c:pt>
                <c:pt idx="23">
                  <c:v>皮肤科</c:v>
                </c:pt>
                <c:pt idx="24">
                  <c:v>妇科</c:v>
                </c:pt>
                <c:pt idx="25">
                  <c:v>肝病科</c:v>
                </c:pt>
                <c:pt idx="26">
                  <c:v>针灸科</c:v>
                </c:pt>
                <c:pt idx="27">
                  <c:v>口腔科</c:v>
                </c:pt>
                <c:pt idx="28">
                  <c:v>治未病中心</c:v>
                </c:pt>
                <c:pt idx="29">
                  <c:v>消化内科</c:v>
                </c:pt>
                <c:pt idx="30">
                  <c:v>心病三科</c:v>
                </c:pt>
                <c:pt idx="31">
                  <c:v>内分泌科</c:v>
                </c:pt>
                <c:pt idx="32">
                  <c:v>中医外治中心</c:v>
                </c:pt>
                <c:pt idx="33">
                  <c:v>脑病三科</c:v>
                </c:pt>
                <c:pt idx="34">
                  <c:v>肛肠科</c:v>
                </c:pt>
                <c:pt idx="35">
                  <c:v>风湿病科</c:v>
                </c:pt>
                <c:pt idx="36">
                  <c:v>肝胆外科</c:v>
                </c:pt>
                <c:pt idx="37">
                  <c:v>产科</c:v>
                </c:pt>
                <c:pt idx="38">
                  <c:v>心病一科</c:v>
                </c:pt>
                <c:pt idx="39">
                  <c:v>显微骨科</c:v>
                </c:pt>
                <c:pt idx="40">
                  <c:v>神经内科</c:v>
                </c:pt>
                <c:pt idx="41">
                  <c:v>眼科</c:v>
                </c:pt>
                <c:pt idx="42">
                  <c:v>儿科</c:v>
                </c:pt>
                <c:pt idx="43">
                  <c:v>东区重症医学科</c:v>
                </c:pt>
                <c:pt idx="44">
                  <c:v>普通外科</c:v>
                </c:pt>
                <c:pt idx="45">
                  <c:v>脑病一科</c:v>
                </c:pt>
                <c:pt idx="46">
                  <c:v>西区重症医学科</c:v>
                </c:pt>
                <c:pt idx="47">
                  <c:v>身心医学科</c:v>
                </c:pt>
                <c:pt idx="48">
                  <c:v>脊柱骨科</c:v>
                </c:pt>
                <c:pt idx="49">
                  <c:v>运动损伤骨科</c:v>
                </c:pt>
                <c:pt idx="50">
                  <c:v>创伤骨科</c:v>
                </c:pt>
                <c:pt idx="51">
                  <c:v>脾胃病科</c:v>
                </c:pt>
                <c:pt idx="52">
                  <c:v>关节骨科</c:v>
                </c:pt>
                <c:pt idx="53">
                  <c:v>东区肾病科</c:v>
                </c:pt>
                <c:pt idx="54">
                  <c:v>重症医学科</c:v>
                </c:pt>
                <c:pt idx="55">
                  <c:v>老年医学科</c:v>
                </c:pt>
                <c:pt idx="56">
                  <c:v>妇二科</c:v>
                </c:pt>
                <c:pt idx="57">
                  <c:v>神经外科</c:v>
                </c:pt>
                <c:pt idx="58">
                  <c:v>中医经典科</c:v>
                </c:pt>
                <c:pt idx="59">
                  <c:v>血液科</c:v>
                </c:pt>
                <c:pt idx="60">
                  <c:v>推拿科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98.89231041214029</c:v>
                </c:pt>
                <c:pt idx="2">
                  <c:v>96.66185024154755</c:v>
                </c:pt>
                <c:pt idx="3">
                  <c:v>95.60841408595769</c:v>
                </c:pt>
                <c:pt idx="4">
                  <c:v>94.7333090360529</c:v>
                </c:pt>
                <c:pt idx="5">
                  <c:v>93.20538183812332</c:v>
                </c:pt>
                <c:pt idx="6">
                  <c:v>91.85001684739946</c:v>
                </c:pt>
                <c:pt idx="7">
                  <c:v>90.6576388375568</c:v>
                </c:pt>
                <c:pt idx="8">
                  <c:v>89.34981809605043</c:v>
                </c:pt>
                <c:pt idx="9">
                  <c:v>85.89680329122237</c:v>
                </c:pt>
                <c:pt idx="10">
                  <c:v>84.34495142164431</c:v>
                </c:pt>
                <c:pt idx="11">
                  <c:v>82.35943941037195</c:v>
                </c:pt>
                <c:pt idx="12">
                  <c:v>80.87095699630387</c:v>
                </c:pt>
                <c:pt idx="13">
                  <c:v>78.18784447617037</c:v>
                </c:pt>
                <c:pt idx="14">
                  <c:v>75.8841415223406</c:v>
                </c:pt>
                <c:pt idx="15">
                  <c:v>75.78183675020296</c:v>
                </c:pt>
                <c:pt idx="16">
                  <c:v>75.3435887884485</c:v>
                </c:pt>
                <c:pt idx="17">
                  <c:v>74.0741723097607</c:v>
                </c:pt>
                <c:pt idx="18">
                  <c:v>73.43712929212458</c:v>
                </c:pt>
                <c:pt idx="19">
                  <c:v>71.57360365712827</c:v>
                </c:pt>
                <c:pt idx="20">
                  <c:v>65.57600845828613</c:v>
                </c:pt>
                <c:pt idx="21">
                  <c:v>65.06203788695531</c:v>
                </c:pt>
                <c:pt idx="22">
                  <c:v>62.06843352169105</c:v>
                </c:pt>
                <c:pt idx="23">
                  <c:v>58.80413715267269</c:v>
                </c:pt>
                <c:pt idx="24">
                  <c:v>57.43449788443163</c:v>
                </c:pt>
                <c:pt idx="25">
                  <c:v>55.384977640596176</c:v>
                </c:pt>
                <c:pt idx="26">
                  <c:v>54.947698487595005</c:v>
                </c:pt>
                <c:pt idx="27">
                  <c:v>54.68197970560907</c:v>
                </c:pt>
                <c:pt idx="28">
                  <c:v>53.35835559924408</c:v>
                </c:pt>
                <c:pt idx="29">
                  <c:v>50.47907963307746</c:v>
                </c:pt>
                <c:pt idx="30">
                  <c:v>50.077988174167274</c:v>
                </c:pt>
                <c:pt idx="31">
                  <c:v>49.058171516083334</c:v>
                </c:pt>
                <c:pt idx="32">
                  <c:v>44.59104589481373</c:v>
                </c:pt>
                <c:pt idx="33">
                  <c:v>43.151370701789716</c:v>
                </c:pt>
                <c:pt idx="34">
                  <c:v>43.083649101222484</c:v>
                </c:pt>
                <c:pt idx="35">
                  <c:v>40.97045181566467</c:v>
                </c:pt>
                <c:pt idx="36">
                  <c:v>40.54855611837973</c:v>
                </c:pt>
                <c:pt idx="37">
                  <c:v>39.60768418126331</c:v>
                </c:pt>
                <c:pt idx="38">
                  <c:v>37.37437345328795</c:v>
                </c:pt>
                <c:pt idx="39">
                  <c:v>36.14863888217179</c:v>
                </c:pt>
                <c:pt idx="40">
                  <c:v>34.58696881535218</c:v>
                </c:pt>
                <c:pt idx="41">
                  <c:v>31.679509597361903</c:v>
                </c:pt>
                <c:pt idx="42">
                  <c:v>29.354269698046117</c:v>
                </c:pt>
                <c:pt idx="43">
                  <c:v>26.511632033078566</c:v>
                </c:pt>
                <c:pt idx="44">
                  <c:v>26.04851598345654</c:v>
                </c:pt>
                <c:pt idx="45">
                  <c:v>24.263985696732256</c:v>
                </c:pt>
                <c:pt idx="46">
                  <c:v>20.559443669837037</c:v>
                </c:pt>
                <c:pt idx="47">
                  <c:v>19.40333363915627</c:v>
                </c:pt>
                <c:pt idx="48">
                  <c:v>19.214997493707244</c:v>
                </c:pt>
                <c:pt idx="49">
                  <c:v>17.85204561548229</c:v>
                </c:pt>
                <c:pt idx="50">
                  <c:v>16.536231113141465</c:v>
                </c:pt>
                <c:pt idx="51">
                  <c:v>16.11121126125881</c:v>
                </c:pt>
                <c:pt idx="52">
                  <c:v>16.039931003653265</c:v>
                </c:pt>
                <c:pt idx="53">
                  <c:v>15.807417386550489</c:v>
                </c:pt>
                <c:pt idx="54">
                  <c:v>11.23168149659625</c:v>
                </c:pt>
                <c:pt idx="55">
                  <c:v>8.057308831614527</c:v>
                </c:pt>
                <c:pt idx="56">
                  <c:v>7.47324828538207</c:v>
                </c:pt>
                <c:pt idx="57">
                  <c:v>6.958750526166805</c:v>
                </c:pt>
                <c:pt idx="58">
                  <c:v>3.5686517016954244</c:v>
                </c:pt>
                <c:pt idx="59">
                  <c:v>1.800848306465831</c:v>
                </c:pt>
                <c:pt idx="60">
                  <c:v>1.3131802766093625</c:v>
                </c:pt>
                <c:pt idx="61">
                  <c:v>0.011419256369900094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显微骨科</c:v>
                </c:pt>
                <c:pt idx="2">
                  <c:v>心病二科</c:v>
                </c:pt>
                <c:pt idx="3">
                  <c:v>心病一科</c:v>
                </c:pt>
                <c:pt idx="4">
                  <c:v>推拿科</c:v>
                </c:pt>
                <c:pt idx="5">
                  <c:v>重症医学科</c:v>
                </c:pt>
                <c:pt idx="6">
                  <c:v>中医外治中心</c:v>
                </c:pt>
                <c:pt idx="7">
                  <c:v>中医经典科</c:v>
                </c:pt>
                <c:pt idx="8">
                  <c:v>妇二科</c:v>
                </c:pt>
                <c:pt idx="9">
                  <c:v>肿瘤内科</c:v>
                </c:pt>
                <c:pt idx="10">
                  <c:v>脊柱骨科</c:v>
                </c:pt>
                <c:pt idx="11">
                  <c:v>血液科</c:v>
                </c:pt>
                <c:pt idx="12">
                  <c:v>综合内科</c:v>
                </c:pt>
                <c:pt idx="13">
                  <c:v>妇科</c:v>
                </c:pt>
                <c:pt idx="14">
                  <c:v>呼吸内科</c:v>
                </c:pt>
                <c:pt idx="15">
                  <c:v>心病三科</c:v>
                </c:pt>
                <c:pt idx="16">
                  <c:v>普通外科</c:v>
                </c:pt>
                <c:pt idx="17">
                  <c:v>妇科妇二科合并</c:v>
                </c:pt>
                <c:pt idx="18">
                  <c:v>脾胃科消化科合并</c:v>
                </c:pt>
                <c:pt idx="19">
                  <c:v>心病四科</c:v>
                </c:pt>
                <c:pt idx="20">
                  <c:v>身心医学科</c:v>
                </c:pt>
                <c:pt idx="21">
                  <c:v>脑病二科</c:v>
                </c:pt>
                <c:pt idx="22">
                  <c:v>美容皮肤科</c:v>
                </c:pt>
                <c:pt idx="23">
                  <c:v>神经外科</c:v>
                </c:pt>
                <c:pt idx="24">
                  <c:v>治未病中心</c:v>
                </c:pt>
                <c:pt idx="25">
                  <c:v>微创骨科</c:v>
                </c:pt>
                <c:pt idx="26">
                  <c:v>泌尿外科</c:v>
                </c:pt>
                <c:pt idx="27">
                  <c:v>脑病一科</c:v>
                </c:pt>
                <c:pt idx="28">
                  <c:v>耳鼻喉科</c:v>
                </c:pt>
                <c:pt idx="29">
                  <c:v>小儿骨科</c:v>
                </c:pt>
                <c:pt idx="30">
                  <c:v>口腔科</c:v>
                </c:pt>
                <c:pt idx="31">
                  <c:v>医院</c:v>
                </c:pt>
                <c:pt idx="32">
                  <c:v>骨科</c:v>
                </c:pt>
                <c:pt idx="33">
                  <c:v>乳腺甲状腺外科</c:v>
                </c:pt>
                <c:pt idx="34">
                  <c:v>男科</c:v>
                </c:pt>
                <c:pt idx="35">
                  <c:v>肾病科</c:v>
                </c:pt>
                <c:pt idx="36">
                  <c:v>消化内科</c:v>
                </c:pt>
                <c:pt idx="37">
                  <c:v>眼科</c:v>
                </c:pt>
                <c:pt idx="38">
                  <c:v>神经内科</c:v>
                </c:pt>
                <c:pt idx="39">
                  <c:v>儿科</c:v>
                </c:pt>
                <c:pt idx="40">
                  <c:v>针灸科</c:v>
                </c:pt>
                <c:pt idx="41">
                  <c:v>康复科</c:v>
                </c:pt>
                <c:pt idx="42">
                  <c:v>运动损伤骨科</c:v>
                </c:pt>
                <c:pt idx="43">
                  <c:v>东区肾病科</c:v>
                </c:pt>
                <c:pt idx="44">
                  <c:v>内分泌科</c:v>
                </c:pt>
                <c:pt idx="45">
                  <c:v>肛肠科</c:v>
                </c:pt>
                <c:pt idx="46">
                  <c:v>小儿推拿科</c:v>
                </c:pt>
                <c:pt idx="47">
                  <c:v>风湿病科</c:v>
                </c:pt>
                <c:pt idx="48">
                  <c:v>东区重症医学科</c:v>
                </c:pt>
                <c:pt idx="49">
                  <c:v>肾脏内科</c:v>
                </c:pt>
                <c:pt idx="50">
                  <c:v>周围血管科</c:v>
                </c:pt>
                <c:pt idx="51">
                  <c:v>脾胃病科</c:v>
                </c:pt>
                <c:pt idx="52">
                  <c:v>关节骨科</c:v>
                </c:pt>
                <c:pt idx="53">
                  <c:v>西区重症医学科</c:v>
                </c:pt>
                <c:pt idx="54">
                  <c:v>皮肤科</c:v>
                </c:pt>
                <c:pt idx="55">
                  <c:v>创伤骨科</c:v>
                </c:pt>
                <c:pt idx="56">
                  <c:v>脑病三科</c:v>
                </c:pt>
                <c:pt idx="57">
                  <c:v>心血管内科</c:v>
                </c:pt>
                <c:pt idx="58">
                  <c:v>老年医学科</c:v>
                </c:pt>
                <c:pt idx="59">
                  <c:v>肝病科</c:v>
                </c:pt>
                <c:pt idx="60">
                  <c:v>产科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94.29804219676726</c:v>
                </c:pt>
                <c:pt idx="2">
                  <c:v>93.36139878355752</c:v>
                </c:pt>
                <c:pt idx="3">
                  <c:v>90.4833650538696</c:v>
                </c:pt>
                <c:pt idx="4">
                  <c:v>90.3548596606688</c:v>
                </c:pt>
                <c:pt idx="5">
                  <c:v>87.22253739587266</c:v>
                </c:pt>
                <c:pt idx="6">
                  <c:v>86.60326633000551</c:v>
                </c:pt>
                <c:pt idx="7">
                  <c:v>85.8517448722198</c:v>
                </c:pt>
                <c:pt idx="8">
                  <c:v>83.76393932993908</c:v>
                </c:pt>
                <c:pt idx="9">
                  <c:v>82.82595224489428</c:v>
                </c:pt>
                <c:pt idx="10">
                  <c:v>81.3856292972369</c:v>
                </c:pt>
                <c:pt idx="11">
                  <c:v>79.44755663477505</c:v>
                </c:pt>
                <c:pt idx="12">
                  <c:v>79.3342194247321</c:v>
                </c:pt>
                <c:pt idx="13">
                  <c:v>78.5528061997683</c:v>
                </c:pt>
                <c:pt idx="14">
                  <c:v>78.15764264185539</c:v>
                </c:pt>
                <c:pt idx="15">
                  <c:v>78.03247039282844</c:v>
                </c:pt>
                <c:pt idx="16">
                  <c:v>76.09526611059471</c:v>
                </c:pt>
                <c:pt idx="17">
                  <c:v>74.8709816365152</c:v>
                </c:pt>
                <c:pt idx="18">
                  <c:v>72.44117278297266</c:v>
                </c:pt>
                <c:pt idx="19">
                  <c:v>70.32022240189636</c:v>
                </c:pt>
                <c:pt idx="20">
                  <c:v>66.0946158084694</c:v>
                </c:pt>
                <c:pt idx="21">
                  <c:v>65.5041087621419</c:v>
                </c:pt>
                <c:pt idx="22">
                  <c:v>61.76288102081575</c:v>
                </c:pt>
                <c:pt idx="23">
                  <c:v>59.441733642674144</c:v>
                </c:pt>
                <c:pt idx="24">
                  <c:v>56.02377610737868</c:v>
                </c:pt>
                <c:pt idx="25">
                  <c:v>55.71226149611597</c:v>
                </c:pt>
                <c:pt idx="26">
                  <c:v>55.00954150942576</c:v>
                </c:pt>
                <c:pt idx="27">
                  <c:v>54.70835486650534</c:v>
                </c:pt>
                <c:pt idx="28">
                  <c:v>53.8365329418704</c:v>
                </c:pt>
                <c:pt idx="29">
                  <c:v>46.90914939852522</c:v>
                </c:pt>
                <c:pt idx="30">
                  <c:v>46.71678521042831</c:v>
                </c:pt>
                <c:pt idx="31">
                  <c:v>43.688757319345314</c:v>
                </c:pt>
                <c:pt idx="32">
                  <c:v>43.63488155925218</c:v>
                </c:pt>
                <c:pt idx="33">
                  <c:v>42.976222452465386</c:v>
                </c:pt>
                <c:pt idx="34">
                  <c:v>41.90036238382534</c:v>
                </c:pt>
                <c:pt idx="35">
                  <c:v>41.59957284536343</c:v>
                </c:pt>
                <c:pt idx="36">
                  <c:v>40.48610634159771</c:v>
                </c:pt>
                <c:pt idx="37">
                  <c:v>34.53333995475824</c:v>
                </c:pt>
                <c:pt idx="38">
                  <c:v>31.722920304701162</c:v>
                </c:pt>
                <c:pt idx="39">
                  <c:v>27.20715662928535</c:v>
                </c:pt>
                <c:pt idx="40">
                  <c:v>27.14712211360075</c:v>
                </c:pt>
                <c:pt idx="41">
                  <c:v>26.64403295231358</c:v>
                </c:pt>
                <c:pt idx="42">
                  <c:v>22.083816440592212</c:v>
                </c:pt>
                <c:pt idx="43">
                  <c:v>21.684825293119857</c:v>
                </c:pt>
                <c:pt idx="44">
                  <c:v>21.477618748443117</c:v>
                </c:pt>
                <c:pt idx="45">
                  <c:v>20.534004744226873</c:v>
                </c:pt>
                <c:pt idx="46">
                  <c:v>20.314491359948697</c:v>
                </c:pt>
                <c:pt idx="47">
                  <c:v>17.379361194812386</c:v>
                </c:pt>
                <c:pt idx="48">
                  <c:v>15.7718847939956</c:v>
                </c:pt>
                <c:pt idx="49">
                  <c:v>15.571203146984413</c:v>
                </c:pt>
                <c:pt idx="50">
                  <c:v>15.151681374365031</c:v>
                </c:pt>
                <c:pt idx="51">
                  <c:v>12.601953077729037</c:v>
                </c:pt>
                <c:pt idx="52">
                  <c:v>8.311532855020399</c:v>
                </c:pt>
                <c:pt idx="53">
                  <c:v>7.6649918161752595</c:v>
                </c:pt>
                <c:pt idx="54">
                  <c:v>6.2184901876082845</c:v>
                </c:pt>
                <c:pt idx="55">
                  <c:v>5.139720538192169</c:v>
                </c:pt>
                <c:pt idx="56">
                  <c:v>4.929292449837845</c:v>
                </c:pt>
                <c:pt idx="57">
                  <c:v>3.7641468716355146</c:v>
                </c:pt>
                <c:pt idx="58">
                  <c:v>3.677569733478135</c:v>
                </c:pt>
                <c:pt idx="59">
                  <c:v>3.257267739937251</c:v>
                </c:pt>
                <c:pt idx="60">
                  <c:v>2.3227726334687886</c:v>
                </c:pt>
                <c:pt idx="61">
                  <c:v>0.38430895591892866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呼吸内科</c:v>
                </c:pt>
                <c:pt idx="2">
                  <c:v>小儿推拿科</c:v>
                </c:pt>
                <c:pt idx="3">
                  <c:v>泌尿外科</c:v>
                </c:pt>
                <c:pt idx="4">
                  <c:v>东区重症医学科</c:v>
                </c:pt>
                <c:pt idx="5">
                  <c:v>妇二科</c:v>
                </c:pt>
                <c:pt idx="6">
                  <c:v>皮肤科</c:v>
                </c:pt>
                <c:pt idx="7">
                  <c:v>关节骨科</c:v>
                </c:pt>
                <c:pt idx="8">
                  <c:v>显微骨科</c:v>
                </c:pt>
                <c:pt idx="9">
                  <c:v>神经外科</c:v>
                </c:pt>
                <c:pt idx="10">
                  <c:v>骨科</c:v>
                </c:pt>
                <c:pt idx="11">
                  <c:v>东区肾病科</c:v>
                </c:pt>
                <c:pt idx="12">
                  <c:v>男科</c:v>
                </c:pt>
                <c:pt idx="13">
                  <c:v>周围血管科</c:v>
                </c:pt>
                <c:pt idx="14">
                  <c:v>运动损伤骨科</c:v>
                </c:pt>
                <c:pt idx="15">
                  <c:v>乳腺甲状腺外科</c:v>
                </c:pt>
                <c:pt idx="16">
                  <c:v>内分泌科</c:v>
                </c:pt>
                <c:pt idx="17">
                  <c:v>脾胃科消化科合并</c:v>
                </c:pt>
                <c:pt idx="18">
                  <c:v>儿科</c:v>
                </c:pt>
                <c:pt idx="19">
                  <c:v>脑病二科</c:v>
                </c:pt>
                <c:pt idx="20">
                  <c:v>眼科</c:v>
                </c:pt>
                <c:pt idx="21">
                  <c:v>心病二科</c:v>
                </c:pt>
                <c:pt idx="22">
                  <c:v>创伤骨科</c:v>
                </c:pt>
                <c:pt idx="23">
                  <c:v>神经内科</c:v>
                </c:pt>
                <c:pt idx="24">
                  <c:v>心病三科</c:v>
                </c:pt>
                <c:pt idx="25">
                  <c:v>普通外科</c:v>
                </c:pt>
                <c:pt idx="26">
                  <c:v>微创骨科</c:v>
                </c:pt>
                <c:pt idx="27">
                  <c:v>西区重症医学科</c:v>
                </c:pt>
                <c:pt idx="28">
                  <c:v>脑病三科</c:v>
                </c:pt>
                <c:pt idx="29">
                  <c:v>医院</c:v>
                </c:pt>
                <c:pt idx="30">
                  <c:v>口腔科</c:v>
                </c:pt>
                <c:pt idx="31">
                  <c:v>血液科</c:v>
                </c:pt>
                <c:pt idx="32">
                  <c:v>妇科</c:v>
                </c:pt>
                <c:pt idx="33">
                  <c:v>肝胆外科</c:v>
                </c:pt>
                <c:pt idx="34">
                  <c:v>肝病科</c:v>
                </c:pt>
                <c:pt idx="35">
                  <c:v>妇科妇二科合并</c:v>
                </c:pt>
                <c:pt idx="36">
                  <c:v>耳鼻喉科</c:v>
                </c:pt>
                <c:pt idx="37">
                  <c:v>中医经典科</c:v>
                </c:pt>
                <c:pt idx="38">
                  <c:v>心血管内科</c:v>
                </c:pt>
                <c:pt idx="39">
                  <c:v>推拿科</c:v>
                </c:pt>
                <c:pt idx="40">
                  <c:v>风湿病科</c:v>
                </c:pt>
                <c:pt idx="41">
                  <c:v>肿瘤内科</c:v>
                </c:pt>
                <c:pt idx="42">
                  <c:v>老年医学科</c:v>
                </c:pt>
                <c:pt idx="43">
                  <c:v>针灸科</c:v>
                </c:pt>
                <c:pt idx="44">
                  <c:v>美容皮肤科</c:v>
                </c:pt>
                <c:pt idx="45">
                  <c:v>肛肠科</c:v>
                </c:pt>
                <c:pt idx="46">
                  <c:v>胸外科</c:v>
                </c:pt>
                <c:pt idx="47">
                  <c:v>肾病科</c:v>
                </c:pt>
                <c:pt idx="48">
                  <c:v>小儿骨科</c:v>
                </c:pt>
                <c:pt idx="49">
                  <c:v>心病一科</c:v>
                </c:pt>
                <c:pt idx="50">
                  <c:v>心病四科</c:v>
                </c:pt>
                <c:pt idx="51">
                  <c:v>脑病一科</c:v>
                </c:pt>
                <c:pt idx="52">
                  <c:v>身心医学科</c:v>
                </c:pt>
                <c:pt idx="53">
                  <c:v>产科</c:v>
                </c:pt>
                <c:pt idx="54">
                  <c:v>中医外治中心</c:v>
                </c:pt>
                <c:pt idx="55">
                  <c:v>脊柱骨科</c:v>
                </c:pt>
                <c:pt idx="56">
                  <c:v>治未病中心</c:v>
                </c:pt>
                <c:pt idx="57">
                  <c:v>综合内科</c:v>
                </c:pt>
                <c:pt idx="58">
                  <c:v>重症医学科</c:v>
                </c:pt>
                <c:pt idx="59">
                  <c:v>肾脏内科</c:v>
                </c:pt>
                <c:pt idx="60">
                  <c:v>脾胃病科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98.20675218687651</c:v>
                </c:pt>
                <c:pt idx="2">
                  <c:v>96.34910689328053</c:v>
                </c:pt>
                <c:pt idx="3">
                  <c:v>94.99710989679718</c:v>
                </c:pt>
                <c:pt idx="4">
                  <c:v>92.9022174923089</c:v>
                </c:pt>
                <c:pt idx="5">
                  <c:v>91.01578608832774</c:v>
                </c:pt>
                <c:pt idx="6">
                  <c:v>90.20160579587998</c:v>
                </c:pt>
                <c:pt idx="7">
                  <c:v>88.67538146548877</c:v>
                </c:pt>
                <c:pt idx="8">
                  <c:v>87.2647025870731</c:v>
                </c:pt>
                <c:pt idx="9">
                  <c:v>87.07650922456523</c:v>
                </c:pt>
                <c:pt idx="10">
                  <c:v>84.659516299148</c:v>
                </c:pt>
                <c:pt idx="11">
                  <c:v>83.80403485019683</c:v>
                </c:pt>
                <c:pt idx="12">
                  <c:v>79.46864143953239</c:v>
                </c:pt>
                <c:pt idx="13">
                  <c:v>76.66077436294115</c:v>
                </c:pt>
                <c:pt idx="14">
                  <c:v>73.59572846517601</c:v>
                </c:pt>
                <c:pt idx="15">
                  <c:v>72.7213724810594</c:v>
                </c:pt>
                <c:pt idx="16">
                  <c:v>70.18431004021679</c:v>
                </c:pt>
                <c:pt idx="17">
                  <c:v>67.7869152027134</c:v>
                </c:pt>
                <c:pt idx="18">
                  <c:v>67.67709063465057</c:v>
                </c:pt>
                <c:pt idx="19">
                  <c:v>64.46403424390311</c:v>
                </c:pt>
                <c:pt idx="20">
                  <c:v>63.9081684586094</c:v>
                </c:pt>
                <c:pt idx="21">
                  <c:v>60.50426704499904</c:v>
                </c:pt>
                <c:pt idx="22">
                  <c:v>58.81982728289463</c:v>
                </c:pt>
                <c:pt idx="23">
                  <c:v>57.45794771451387</c:v>
                </c:pt>
                <c:pt idx="24">
                  <c:v>54.99828332310817</c:v>
                </c:pt>
                <c:pt idx="25">
                  <c:v>54.32013045959186</c:v>
                </c:pt>
                <c:pt idx="26">
                  <c:v>53.92091043397673</c:v>
                </c:pt>
                <c:pt idx="27">
                  <c:v>50.35216607291198</c:v>
                </c:pt>
                <c:pt idx="28">
                  <c:v>49.332677695693114</c:v>
                </c:pt>
                <c:pt idx="29">
                  <c:v>48.85036915729077</c:v>
                </c:pt>
                <c:pt idx="30">
                  <c:v>44.290524336507296</c:v>
                </c:pt>
                <c:pt idx="31">
                  <c:v>37.84915226683976</c:v>
                </c:pt>
                <c:pt idx="32">
                  <c:v>37.2951456165788</c:v>
                </c:pt>
                <c:pt idx="33">
                  <c:v>36.546980968915705</c:v>
                </c:pt>
                <c:pt idx="34">
                  <c:v>34.04221025294545</c:v>
                </c:pt>
                <c:pt idx="35">
                  <c:v>33.862060105003486</c:v>
                </c:pt>
                <c:pt idx="36">
                  <c:v>33.35326252154505</c:v>
                </c:pt>
                <c:pt idx="37">
                  <c:v>31.97098927081179</c:v>
                </c:pt>
                <c:pt idx="38">
                  <c:v>31.527670800925115</c:v>
                </c:pt>
                <c:pt idx="39">
                  <c:v>31.062602813810443</c:v>
                </c:pt>
                <c:pt idx="40">
                  <c:v>29.66744418856118</c:v>
                </c:pt>
                <c:pt idx="41">
                  <c:v>26.8449978441701</c:v>
                </c:pt>
                <c:pt idx="42">
                  <c:v>26.178553814398207</c:v>
                </c:pt>
                <c:pt idx="43">
                  <c:v>24.65256543543752</c:v>
                </c:pt>
                <c:pt idx="44">
                  <c:v>23.449712868762653</c:v>
                </c:pt>
                <c:pt idx="45">
                  <c:v>20.7741310603492</c:v>
                </c:pt>
                <c:pt idx="46">
                  <c:v>19.736230762959057</c:v>
                </c:pt>
                <c:pt idx="47">
                  <c:v>17.879358581735513</c:v>
                </c:pt>
                <c:pt idx="48">
                  <c:v>15.61491700902446</c:v>
                </c:pt>
                <c:pt idx="49">
                  <c:v>11.555800562665885</c:v>
                </c:pt>
                <c:pt idx="50">
                  <c:v>11.225958950591165</c:v>
                </c:pt>
                <c:pt idx="51">
                  <c:v>10.616735508784464</c:v>
                </c:pt>
                <c:pt idx="52">
                  <c:v>7.704942486311258</c:v>
                </c:pt>
                <c:pt idx="53">
                  <c:v>5.670858216448673</c:v>
                </c:pt>
                <c:pt idx="54">
                  <c:v>5.285188594456054</c:v>
                </c:pt>
                <c:pt idx="55">
                  <c:v>4.580491982918452</c:v>
                </c:pt>
                <c:pt idx="56">
                  <c:v>4.262727677770136</c:v>
                </c:pt>
                <c:pt idx="57">
                  <c:v>3.5715053373585954</c:v>
                </c:pt>
                <c:pt idx="58">
                  <c:v>3.1720005978854373</c:v>
                </c:pt>
                <c:pt idx="59">
                  <c:v>1.761297545587709</c:v>
                </c:pt>
                <c:pt idx="60">
                  <c:v>1.684421024400699</c:v>
                </c:pt>
                <c:pt idx="61">
                  <c:v>0.19522196532992206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辅助用药收入占比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辅助用药收入占比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综合内科</c:v>
                </c:pt>
                <c:pt idx="2">
                  <c:v>肾脏内科</c:v>
                </c:pt>
                <c:pt idx="3">
                  <c:v>胸外科</c:v>
                </c:pt>
                <c:pt idx="4">
                  <c:v>耳鼻喉科</c:v>
                </c:pt>
                <c:pt idx="5">
                  <c:v>脑病三科</c:v>
                </c:pt>
                <c:pt idx="6">
                  <c:v>口腔科</c:v>
                </c:pt>
                <c:pt idx="7">
                  <c:v>肾病科</c:v>
                </c:pt>
                <c:pt idx="8">
                  <c:v>治未病中心</c:v>
                </c:pt>
                <c:pt idx="9">
                  <c:v>神经外科</c:v>
                </c:pt>
                <c:pt idx="10">
                  <c:v>关节骨科</c:v>
                </c:pt>
                <c:pt idx="11">
                  <c:v>中医经典科</c:v>
                </c:pt>
                <c:pt idx="12">
                  <c:v>康复科</c:v>
                </c:pt>
                <c:pt idx="13">
                  <c:v>西区重症医学科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男科</c:v>
                </c:pt>
                <c:pt idx="17">
                  <c:v>骨科</c:v>
                </c:pt>
                <c:pt idx="18">
                  <c:v>运动损伤骨科</c:v>
                </c:pt>
                <c:pt idx="19">
                  <c:v>普通外科</c:v>
                </c:pt>
                <c:pt idx="20">
                  <c:v>脊柱骨科</c:v>
                </c:pt>
                <c:pt idx="21">
                  <c:v>中医外治中心</c:v>
                </c:pt>
                <c:pt idx="22">
                  <c:v>肝病科</c:v>
                </c:pt>
                <c:pt idx="23">
                  <c:v>美容皮肤科</c:v>
                </c:pt>
                <c:pt idx="24">
                  <c:v>肝胆外科</c:v>
                </c:pt>
                <c:pt idx="25">
                  <c:v>心病一科</c:v>
                </c:pt>
                <c:pt idx="26">
                  <c:v>东区重症医学科</c:v>
                </c:pt>
                <c:pt idx="27">
                  <c:v>眼科</c:v>
                </c:pt>
                <c:pt idx="28">
                  <c:v>脾胃病科</c:v>
                </c:pt>
                <c:pt idx="29">
                  <c:v>小儿推拿科</c:v>
                </c:pt>
                <c:pt idx="30">
                  <c:v>神经内科</c:v>
                </c:pt>
                <c:pt idx="31">
                  <c:v>身心医学科</c:v>
                </c:pt>
                <c:pt idx="32">
                  <c:v>重症医学科</c:v>
                </c:pt>
                <c:pt idx="33">
                  <c:v>内分泌科</c:v>
                </c:pt>
                <c:pt idx="34">
                  <c:v>针灸科</c:v>
                </c:pt>
                <c:pt idx="35">
                  <c:v>心病二科</c:v>
                </c:pt>
                <c:pt idx="36">
                  <c:v>周围血管科</c:v>
                </c:pt>
                <c:pt idx="37">
                  <c:v>血液科</c:v>
                </c:pt>
                <c:pt idx="38">
                  <c:v>微创骨科</c:v>
                </c:pt>
                <c:pt idx="39">
                  <c:v>消化内科</c:v>
                </c:pt>
                <c:pt idx="40">
                  <c:v>小儿骨科</c:v>
                </c:pt>
                <c:pt idx="41">
                  <c:v>东区肾病科</c:v>
                </c:pt>
                <c:pt idx="42">
                  <c:v>皮肤科</c:v>
                </c:pt>
                <c:pt idx="43">
                  <c:v>心病四科</c:v>
                </c:pt>
                <c:pt idx="44">
                  <c:v>产科</c:v>
                </c:pt>
                <c:pt idx="45">
                  <c:v>呼吸内科</c:v>
                </c:pt>
                <c:pt idx="46">
                  <c:v>泌尿外科</c:v>
                </c:pt>
                <c:pt idx="47">
                  <c:v>风湿病科</c:v>
                </c:pt>
                <c:pt idx="48">
                  <c:v>乳腺甲状腺外科</c:v>
                </c:pt>
                <c:pt idx="49">
                  <c:v>推拿科</c:v>
                </c:pt>
                <c:pt idx="50">
                  <c:v>医院</c:v>
                </c:pt>
                <c:pt idx="51">
                  <c:v>儿科</c:v>
                </c:pt>
                <c:pt idx="52">
                  <c:v>肿瘤内科</c:v>
                </c:pt>
                <c:pt idx="53">
                  <c:v>肛肠科</c:v>
                </c:pt>
                <c:pt idx="54">
                  <c:v>妇二科</c:v>
                </c:pt>
                <c:pt idx="55">
                  <c:v>创伤骨科</c:v>
                </c:pt>
                <c:pt idx="56">
                  <c:v>脾胃科消化科合并</c:v>
                </c:pt>
                <c:pt idx="57">
                  <c:v>妇科</c:v>
                </c:pt>
                <c:pt idx="58">
                  <c:v>脑病二科</c:v>
                </c:pt>
                <c:pt idx="59">
                  <c:v>心血管内科</c:v>
                </c:pt>
                <c:pt idx="60">
                  <c:v>脑病一科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98.57970661015487</c:v>
                </c:pt>
                <c:pt idx="1">
                  <c:v>94.63076688990834</c:v>
                </c:pt>
                <c:pt idx="2">
                  <c:v>94.36815971961974</c:v>
                </c:pt>
                <c:pt idx="3">
                  <c:v>93.31000232157842</c:v>
                </c:pt>
                <c:pt idx="4">
                  <c:v>93.23611822796411</c:v>
                </c:pt>
                <c:pt idx="5">
                  <c:v>90.7768716065914</c:v>
                </c:pt>
                <c:pt idx="6">
                  <c:v>88.95487998804796</c:v>
                </c:pt>
                <c:pt idx="7">
                  <c:v>82.13060490229856</c:v>
                </c:pt>
                <c:pt idx="8">
                  <c:v>81.95500343835273</c:v>
                </c:pt>
                <c:pt idx="9">
                  <c:v>79.19373285128152</c:v>
                </c:pt>
                <c:pt idx="10">
                  <c:v>78.90125749218384</c:v>
                </c:pt>
                <c:pt idx="11">
                  <c:v>78.21509564231552</c:v>
                </c:pt>
                <c:pt idx="12">
                  <c:v>78.08319293174783</c:v>
                </c:pt>
                <c:pt idx="13">
                  <c:v>77.57488973531363</c:v>
                </c:pt>
                <c:pt idx="14">
                  <c:v>76.90754993264719</c:v>
                </c:pt>
                <c:pt idx="15">
                  <c:v>74.99334733062102</c:v>
                </c:pt>
                <c:pt idx="16">
                  <c:v>74.53386648432641</c:v>
                </c:pt>
                <c:pt idx="17">
                  <c:v>73.74628344940564</c:v>
                </c:pt>
                <c:pt idx="18">
                  <c:v>73.29493462823781</c:v>
                </c:pt>
                <c:pt idx="19">
                  <c:v>72.25054324353484</c:v>
                </c:pt>
                <c:pt idx="20">
                  <c:v>71.21425393302687</c:v>
                </c:pt>
                <c:pt idx="21">
                  <c:v>69.92957271548022</c:v>
                </c:pt>
                <c:pt idx="22">
                  <c:v>69.7096416276034</c:v>
                </c:pt>
                <c:pt idx="23">
                  <c:v>65.56612889274405</c:v>
                </c:pt>
                <c:pt idx="24">
                  <c:v>63.53808575280431</c:v>
                </c:pt>
                <c:pt idx="25">
                  <c:v>63.4924202029695</c:v>
                </c:pt>
                <c:pt idx="26">
                  <c:v>63.34343073667779</c:v>
                </c:pt>
                <c:pt idx="27">
                  <c:v>62.253759340832346</c:v>
                </c:pt>
                <c:pt idx="28">
                  <c:v>58.83717278160434</c:v>
                </c:pt>
                <c:pt idx="29">
                  <c:v>58.58596691284117</c:v>
                </c:pt>
                <c:pt idx="30">
                  <c:v>56.29591893471881</c:v>
                </c:pt>
                <c:pt idx="31">
                  <c:v>55.113681651788184</c:v>
                </c:pt>
                <c:pt idx="32">
                  <c:v>54.902244429916045</c:v>
                </c:pt>
                <c:pt idx="33">
                  <c:v>52.74689708158304</c:v>
                </c:pt>
                <c:pt idx="34">
                  <c:v>51.50228653376849</c:v>
                </c:pt>
                <c:pt idx="35">
                  <c:v>51.223305716883075</c:v>
                </c:pt>
                <c:pt idx="36">
                  <c:v>49.04456453627306</c:v>
                </c:pt>
                <c:pt idx="37">
                  <c:v>48.48867297183923</c:v>
                </c:pt>
                <c:pt idx="38">
                  <c:v>46.49298938030264</c:v>
                </c:pt>
                <c:pt idx="39">
                  <c:v>41.189599160333756</c:v>
                </c:pt>
                <c:pt idx="40">
                  <c:v>41.1756672932984</c:v>
                </c:pt>
                <c:pt idx="41">
                  <c:v>41.02441869901148</c:v>
                </c:pt>
                <c:pt idx="42">
                  <c:v>40.62017426612285</c:v>
                </c:pt>
                <c:pt idx="43">
                  <c:v>36.86259125756808</c:v>
                </c:pt>
                <c:pt idx="44">
                  <c:v>36.78618782135672</c:v>
                </c:pt>
                <c:pt idx="45">
                  <c:v>36.69396120676656</c:v>
                </c:pt>
                <c:pt idx="46">
                  <c:v>31.653767296143307</c:v>
                </c:pt>
                <c:pt idx="47">
                  <c:v>27.22473864358537</c:v>
                </c:pt>
                <c:pt idx="48">
                  <c:v>26.25516578198681</c:v>
                </c:pt>
                <c:pt idx="49">
                  <c:v>24.351504897473795</c:v>
                </c:pt>
                <c:pt idx="50">
                  <c:v>23.508250589640856</c:v>
                </c:pt>
                <c:pt idx="51">
                  <c:v>21.854826753036516</c:v>
                </c:pt>
                <c:pt idx="52">
                  <c:v>21.03642751767798</c:v>
                </c:pt>
                <c:pt idx="53">
                  <c:v>19.465372277841155</c:v>
                </c:pt>
                <c:pt idx="54">
                  <c:v>17.634980496719276</c:v>
                </c:pt>
                <c:pt idx="55">
                  <c:v>15.4516388477983</c:v>
                </c:pt>
                <c:pt idx="56">
                  <c:v>11.603987839758823</c:v>
                </c:pt>
                <c:pt idx="57">
                  <c:v>11.358247299887637</c:v>
                </c:pt>
                <c:pt idx="58">
                  <c:v>7.2494299100994475</c:v>
                </c:pt>
                <c:pt idx="59">
                  <c:v>6.372786489677917</c:v>
                </c:pt>
                <c:pt idx="60">
                  <c:v>4.575769628305459</c:v>
                </c:pt>
                <c:pt idx="61">
                  <c:v>3.91836212671437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运动损伤骨科</c:v>
                </c:pt>
                <c:pt idx="2">
                  <c:v>脾胃科消化科合并</c:v>
                </c:pt>
                <c:pt idx="3">
                  <c:v>周围血管科</c:v>
                </c:pt>
                <c:pt idx="4">
                  <c:v>脊柱骨科</c:v>
                </c:pt>
                <c:pt idx="5">
                  <c:v>消化内科</c:v>
                </c:pt>
                <c:pt idx="6">
                  <c:v>身心医学科</c:v>
                </c:pt>
                <c:pt idx="7">
                  <c:v>针灸科</c:v>
                </c:pt>
                <c:pt idx="8">
                  <c:v>美容皮肤科</c:v>
                </c:pt>
                <c:pt idx="9">
                  <c:v>东区肾病科</c:v>
                </c:pt>
                <c:pt idx="10">
                  <c:v>乳腺甲状腺外科</c:v>
                </c:pt>
                <c:pt idx="11">
                  <c:v>儿科</c:v>
                </c:pt>
                <c:pt idx="12">
                  <c:v>康复科</c:v>
                </c:pt>
                <c:pt idx="13">
                  <c:v>显微骨科</c:v>
                </c:pt>
                <c:pt idx="14">
                  <c:v>脑病一科</c:v>
                </c:pt>
                <c:pt idx="15">
                  <c:v>老年医学科</c:v>
                </c:pt>
                <c:pt idx="16">
                  <c:v>小儿推拿科</c:v>
                </c:pt>
                <c:pt idx="17">
                  <c:v>呼吸内科</c:v>
                </c:pt>
                <c:pt idx="18">
                  <c:v>小儿骨科</c:v>
                </c:pt>
                <c:pt idx="19">
                  <c:v>中医经典科</c:v>
                </c:pt>
                <c:pt idx="20">
                  <c:v>重症医学科</c:v>
                </c:pt>
                <c:pt idx="21">
                  <c:v>肝病科</c:v>
                </c:pt>
                <c:pt idx="22">
                  <c:v>综合内科</c:v>
                </c:pt>
                <c:pt idx="23">
                  <c:v>脑病三科</c:v>
                </c:pt>
                <c:pt idx="24">
                  <c:v>心病一科</c:v>
                </c:pt>
                <c:pt idx="25">
                  <c:v>胸外科</c:v>
                </c:pt>
                <c:pt idx="26">
                  <c:v>耳鼻喉科</c:v>
                </c:pt>
                <c:pt idx="27">
                  <c:v>妇科妇二科合并</c:v>
                </c:pt>
                <c:pt idx="28">
                  <c:v>创伤骨科</c:v>
                </c:pt>
                <c:pt idx="29">
                  <c:v>心血管内科</c:v>
                </c:pt>
                <c:pt idx="30">
                  <c:v>内分泌科</c:v>
                </c:pt>
                <c:pt idx="31">
                  <c:v>肛肠科</c:v>
                </c:pt>
                <c:pt idx="32">
                  <c:v>东区重症医学科</c:v>
                </c:pt>
                <c:pt idx="33">
                  <c:v>泌尿外科</c:v>
                </c:pt>
                <c:pt idx="34">
                  <c:v>肿瘤内科</c:v>
                </c:pt>
                <c:pt idx="35">
                  <c:v>男科</c:v>
                </c:pt>
                <c:pt idx="36">
                  <c:v>推拿科</c:v>
                </c:pt>
                <c:pt idx="37">
                  <c:v>产科</c:v>
                </c:pt>
                <c:pt idx="38">
                  <c:v>西区重症医学科</c:v>
                </c:pt>
                <c:pt idx="39">
                  <c:v>妇科</c:v>
                </c:pt>
                <c:pt idx="40">
                  <c:v>血液科</c:v>
                </c:pt>
                <c:pt idx="41">
                  <c:v>微创骨科</c:v>
                </c:pt>
                <c:pt idx="42">
                  <c:v>中医外治中心</c:v>
                </c:pt>
                <c:pt idx="43">
                  <c:v>神经外科</c:v>
                </c:pt>
                <c:pt idx="44">
                  <c:v>口腔科</c:v>
                </c:pt>
                <c:pt idx="45">
                  <c:v>肾脏内科</c:v>
                </c:pt>
                <c:pt idx="46">
                  <c:v>医院</c:v>
                </c:pt>
                <c:pt idx="47">
                  <c:v>脑病二科</c:v>
                </c:pt>
                <c:pt idx="48">
                  <c:v>肝胆外科</c:v>
                </c:pt>
                <c:pt idx="49">
                  <c:v>心病三科</c:v>
                </c:pt>
                <c:pt idx="50">
                  <c:v>神经内科</c:v>
                </c:pt>
                <c:pt idx="51">
                  <c:v>普通外科</c:v>
                </c:pt>
                <c:pt idx="52">
                  <c:v>脾胃病科</c:v>
                </c:pt>
                <c:pt idx="53">
                  <c:v>皮肤科</c:v>
                </c:pt>
                <c:pt idx="54">
                  <c:v>眼科</c:v>
                </c:pt>
                <c:pt idx="55">
                  <c:v>肾病科</c:v>
                </c:pt>
                <c:pt idx="56">
                  <c:v>关节骨科</c:v>
                </c:pt>
                <c:pt idx="57">
                  <c:v>风湿病科</c:v>
                </c:pt>
                <c:pt idx="58">
                  <c:v>心病四科</c:v>
                </c:pt>
                <c:pt idx="59">
                  <c:v>妇二科</c:v>
                </c:pt>
                <c:pt idx="60">
                  <c:v>治未病中心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95.07785129352116</c:v>
                </c:pt>
                <c:pt idx="2">
                  <c:v>91.10734289175487</c:v>
                </c:pt>
                <c:pt idx="3">
                  <c:v>88.41920594218048</c:v>
                </c:pt>
                <c:pt idx="4">
                  <c:v>86.75118767223691</c:v>
                </c:pt>
                <c:pt idx="5">
                  <c:v>84.10528653817023</c:v>
                </c:pt>
                <c:pt idx="6">
                  <c:v>82.38343048580789</c:v>
                </c:pt>
                <c:pt idx="7">
                  <c:v>80.55784269603731</c:v>
                </c:pt>
                <c:pt idx="8">
                  <c:v>79.26604460970435</c:v>
                </c:pt>
                <c:pt idx="9">
                  <c:v>78.84722014209186</c:v>
                </c:pt>
                <c:pt idx="10">
                  <c:v>78.16781137103197</c:v>
                </c:pt>
                <c:pt idx="11">
                  <c:v>77.23859817029302</c:v>
                </c:pt>
                <c:pt idx="12">
                  <c:v>74.58066598600448</c:v>
                </c:pt>
                <c:pt idx="13">
                  <c:v>72.12444509831379</c:v>
                </c:pt>
                <c:pt idx="14">
                  <c:v>70.50660483944408</c:v>
                </c:pt>
                <c:pt idx="15">
                  <c:v>70.01700085726605</c:v>
                </c:pt>
                <c:pt idx="16">
                  <c:v>69.79096427982161</c:v>
                </c:pt>
                <c:pt idx="17">
                  <c:v>67.022457569399</c:v>
                </c:pt>
                <c:pt idx="18">
                  <c:v>66.55452384453977</c:v>
                </c:pt>
                <c:pt idx="19">
                  <c:v>65.40335744832942</c:v>
                </c:pt>
                <c:pt idx="20">
                  <c:v>64.79480620155745</c:v>
                </c:pt>
                <c:pt idx="21">
                  <c:v>64.37834901569673</c:v>
                </c:pt>
                <c:pt idx="22">
                  <c:v>62.95973168691676</c:v>
                </c:pt>
                <c:pt idx="23">
                  <c:v>59.903062100364146</c:v>
                </c:pt>
                <c:pt idx="24">
                  <c:v>56.876517699055846</c:v>
                </c:pt>
                <c:pt idx="25">
                  <c:v>56.31874531222402</c:v>
                </c:pt>
                <c:pt idx="26">
                  <c:v>54.470162368100254</c:v>
                </c:pt>
                <c:pt idx="27">
                  <c:v>53.75378983961059</c:v>
                </c:pt>
                <c:pt idx="28">
                  <c:v>51.50969758847851</c:v>
                </c:pt>
                <c:pt idx="29">
                  <c:v>49.31335379558162</c:v>
                </c:pt>
                <c:pt idx="30">
                  <c:v>47.745282809916645</c:v>
                </c:pt>
                <c:pt idx="31">
                  <c:v>46.5432369662758</c:v>
                </c:pt>
                <c:pt idx="32">
                  <c:v>46.180084512789435</c:v>
                </c:pt>
                <c:pt idx="33">
                  <c:v>46.021770305532925</c:v>
                </c:pt>
                <c:pt idx="34">
                  <c:v>41.71730371527098</c:v>
                </c:pt>
                <c:pt idx="35">
                  <c:v>41.33226598917221</c:v>
                </c:pt>
                <c:pt idx="36">
                  <c:v>40.01172943825225</c:v>
                </c:pt>
                <c:pt idx="37">
                  <c:v>36.035511163452725</c:v>
                </c:pt>
                <c:pt idx="38">
                  <c:v>34.058005670398934</c:v>
                </c:pt>
                <c:pt idx="39">
                  <c:v>33.26937272530557</c:v>
                </c:pt>
                <c:pt idx="40">
                  <c:v>31.345013012157672</c:v>
                </c:pt>
                <c:pt idx="41">
                  <c:v>30.16567418029883</c:v>
                </c:pt>
                <c:pt idx="42">
                  <c:v>29.244736220766615</c:v>
                </c:pt>
                <c:pt idx="43">
                  <c:v>29.114582833393225</c:v>
                </c:pt>
                <c:pt idx="44">
                  <c:v>29.00628388016499</c:v>
                </c:pt>
                <c:pt idx="45">
                  <c:v>28.963148792280894</c:v>
                </c:pt>
                <c:pt idx="46">
                  <c:v>28.243892590086535</c:v>
                </c:pt>
                <c:pt idx="47">
                  <c:v>24.01132643602978</c:v>
                </c:pt>
                <c:pt idx="48">
                  <c:v>23.726283123275266</c:v>
                </c:pt>
                <c:pt idx="49">
                  <c:v>20.988510034705417</c:v>
                </c:pt>
                <c:pt idx="50">
                  <c:v>18.631243833436116</c:v>
                </c:pt>
                <c:pt idx="51">
                  <c:v>18.162232368524</c:v>
                </c:pt>
                <c:pt idx="52">
                  <c:v>15.581890558327094</c:v>
                </c:pt>
                <c:pt idx="53">
                  <c:v>14.7568040620249</c:v>
                </c:pt>
                <c:pt idx="54">
                  <c:v>11.852662436111483</c:v>
                </c:pt>
                <c:pt idx="55">
                  <c:v>11.61416097679652</c:v>
                </c:pt>
                <c:pt idx="56">
                  <c:v>10.321513933025619</c:v>
                </c:pt>
                <c:pt idx="57">
                  <c:v>7.396114590828503</c:v>
                </c:pt>
                <c:pt idx="58">
                  <c:v>6.4004541259664185</c:v>
                </c:pt>
                <c:pt idx="59">
                  <c:v>6.150412082300822</c:v>
                </c:pt>
                <c:pt idx="60">
                  <c:v>3.7271570746636447</c:v>
                </c:pt>
                <c:pt idx="61">
                  <c:v>3.1193973264457386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肾脏内科</c:v>
                </c:pt>
                <c:pt idx="2">
                  <c:v>肾病科</c:v>
                </c:pt>
                <c:pt idx="3">
                  <c:v>皮肤科</c:v>
                </c:pt>
                <c:pt idx="4">
                  <c:v>肛肠科</c:v>
                </c:pt>
                <c:pt idx="5">
                  <c:v>血液科</c:v>
                </c:pt>
                <c:pt idx="6">
                  <c:v>产科</c:v>
                </c:pt>
                <c:pt idx="7">
                  <c:v>肿瘤内科</c:v>
                </c:pt>
                <c:pt idx="8">
                  <c:v>乳腺甲状腺外科</c:v>
                </c:pt>
                <c:pt idx="9">
                  <c:v>医院</c:v>
                </c:pt>
                <c:pt idx="10">
                  <c:v>心病三科</c:v>
                </c:pt>
                <c:pt idx="11">
                  <c:v>东区肾病科</c:v>
                </c:pt>
                <c:pt idx="12">
                  <c:v>内分泌科</c:v>
                </c:pt>
                <c:pt idx="13">
                  <c:v>呼吸内科</c:v>
                </c:pt>
                <c:pt idx="14">
                  <c:v>综合内科</c:v>
                </c:pt>
                <c:pt idx="15">
                  <c:v>肝病科</c:v>
                </c:pt>
                <c:pt idx="16">
                  <c:v>神经内科</c:v>
                </c:pt>
                <c:pt idx="17">
                  <c:v>西区重症医学科</c:v>
                </c:pt>
                <c:pt idx="18">
                  <c:v>脑病三科</c:v>
                </c:pt>
                <c:pt idx="19">
                  <c:v>运动损伤骨科</c:v>
                </c:pt>
                <c:pt idx="20">
                  <c:v>老年医学科</c:v>
                </c:pt>
                <c:pt idx="21">
                  <c:v>男科</c:v>
                </c:pt>
                <c:pt idx="22">
                  <c:v>肝胆外科</c:v>
                </c:pt>
                <c:pt idx="23">
                  <c:v>妇科</c:v>
                </c:pt>
                <c:pt idx="24">
                  <c:v>妇科妇二科合并</c:v>
                </c:pt>
                <c:pt idx="25">
                  <c:v>小儿骨科</c:v>
                </c:pt>
                <c:pt idx="26">
                  <c:v>眼科</c:v>
                </c:pt>
                <c:pt idx="27">
                  <c:v>神经外科</c:v>
                </c:pt>
                <c:pt idx="28">
                  <c:v>推拿科</c:v>
                </c:pt>
                <c:pt idx="29">
                  <c:v>康复科</c:v>
                </c:pt>
                <c:pt idx="30">
                  <c:v>针灸科</c:v>
                </c:pt>
                <c:pt idx="31">
                  <c:v>心病一科</c:v>
                </c:pt>
                <c:pt idx="32">
                  <c:v>脑病二科</c:v>
                </c:pt>
                <c:pt idx="33">
                  <c:v>微创骨科</c:v>
                </c:pt>
                <c:pt idx="34">
                  <c:v>妇二科</c:v>
                </c:pt>
                <c:pt idx="35">
                  <c:v>心病四科</c:v>
                </c:pt>
                <c:pt idx="36">
                  <c:v>美容皮肤科</c:v>
                </c:pt>
                <c:pt idx="37">
                  <c:v>周围血管科</c:v>
                </c:pt>
                <c:pt idx="38">
                  <c:v>脊柱骨科</c:v>
                </c:pt>
                <c:pt idx="39">
                  <c:v>重症医学科</c:v>
                </c:pt>
                <c:pt idx="40">
                  <c:v>消化内科</c:v>
                </c:pt>
                <c:pt idx="41">
                  <c:v>脑病一科</c:v>
                </c:pt>
                <c:pt idx="42">
                  <c:v>脾胃病科</c:v>
                </c:pt>
                <c:pt idx="43">
                  <c:v>关节骨科</c:v>
                </c:pt>
                <c:pt idx="44">
                  <c:v>耳鼻喉科</c:v>
                </c:pt>
                <c:pt idx="45">
                  <c:v>显微骨科</c:v>
                </c:pt>
                <c:pt idx="46">
                  <c:v>骨科</c:v>
                </c:pt>
                <c:pt idx="47">
                  <c:v>儿科</c:v>
                </c:pt>
                <c:pt idx="48">
                  <c:v>小儿推拿科</c:v>
                </c:pt>
                <c:pt idx="49">
                  <c:v>中医外治中心</c:v>
                </c:pt>
                <c:pt idx="50">
                  <c:v>风湿病科</c:v>
                </c:pt>
                <c:pt idx="51">
                  <c:v>身心医学科</c:v>
                </c:pt>
                <c:pt idx="52">
                  <c:v>泌尿外科</c:v>
                </c:pt>
                <c:pt idx="53">
                  <c:v>心病二科</c:v>
                </c:pt>
                <c:pt idx="54">
                  <c:v>胸外科</c:v>
                </c:pt>
                <c:pt idx="55">
                  <c:v>口腔科</c:v>
                </c:pt>
                <c:pt idx="56">
                  <c:v>中医经典科</c:v>
                </c:pt>
                <c:pt idx="57">
                  <c:v>创伤骨科</c:v>
                </c:pt>
                <c:pt idx="58">
                  <c:v>普通外科</c:v>
                </c:pt>
                <c:pt idx="59">
                  <c:v>治未病中心</c:v>
                </c:pt>
                <c:pt idx="60">
                  <c:v>脾胃科消化科合并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98.39793441691342</c:v>
                </c:pt>
                <c:pt idx="2">
                  <c:v>96.3688410603123</c:v>
                </c:pt>
                <c:pt idx="3">
                  <c:v>94.1137312167352</c:v>
                </c:pt>
                <c:pt idx="4">
                  <c:v>94.00306698889766</c:v>
                </c:pt>
                <c:pt idx="5">
                  <c:v>90.7576274298021</c:v>
                </c:pt>
                <c:pt idx="6">
                  <c:v>89.69064894393676</c:v>
                </c:pt>
                <c:pt idx="7">
                  <c:v>89.54305591466878</c:v>
                </c:pt>
                <c:pt idx="8">
                  <c:v>87.2602082514827</c:v>
                </c:pt>
                <c:pt idx="9">
                  <c:v>86.33495930634008</c:v>
                </c:pt>
                <c:pt idx="10">
                  <c:v>84.59674681724202</c:v>
                </c:pt>
                <c:pt idx="11">
                  <c:v>84.35161633692464</c:v>
                </c:pt>
                <c:pt idx="12">
                  <c:v>81.96101733306959</c:v>
                </c:pt>
                <c:pt idx="13">
                  <c:v>77.36606454378267</c:v>
                </c:pt>
                <c:pt idx="14">
                  <c:v>74.3807098660432</c:v>
                </c:pt>
                <c:pt idx="15">
                  <c:v>66.27892568095771</c:v>
                </c:pt>
                <c:pt idx="16">
                  <c:v>65.27750679879341</c:v>
                </c:pt>
                <c:pt idx="17">
                  <c:v>65.2153289298984</c:v>
                </c:pt>
                <c:pt idx="18">
                  <c:v>64.02344315486656</c:v>
                </c:pt>
                <c:pt idx="19">
                  <c:v>63.405298432325324</c:v>
                </c:pt>
                <c:pt idx="20">
                  <c:v>62.503380005843304</c:v>
                </c:pt>
                <c:pt idx="21">
                  <c:v>59.82473046503632</c:v>
                </c:pt>
                <c:pt idx="22">
                  <c:v>59.16422863429778</c:v>
                </c:pt>
                <c:pt idx="23">
                  <c:v>56.31599245041649</c:v>
                </c:pt>
                <c:pt idx="24">
                  <c:v>55.148886417493436</c:v>
                </c:pt>
                <c:pt idx="25">
                  <c:v>51.46198840986242</c:v>
                </c:pt>
                <c:pt idx="26">
                  <c:v>51.443749730155446</c:v>
                </c:pt>
                <c:pt idx="27">
                  <c:v>48.91974026934087</c:v>
                </c:pt>
                <c:pt idx="28">
                  <c:v>47.74994857760871</c:v>
                </c:pt>
                <c:pt idx="29">
                  <c:v>47.451112138549114</c:v>
                </c:pt>
                <c:pt idx="30">
                  <c:v>47.255940997036845</c:v>
                </c:pt>
                <c:pt idx="31">
                  <c:v>45.937779459385816</c:v>
                </c:pt>
                <c:pt idx="32">
                  <c:v>43.58530658673796</c:v>
                </c:pt>
                <c:pt idx="33">
                  <c:v>40.78351227954829</c:v>
                </c:pt>
                <c:pt idx="34">
                  <c:v>40.54635545398629</c:v>
                </c:pt>
                <c:pt idx="35">
                  <c:v>40.357839184421024</c:v>
                </c:pt>
                <c:pt idx="36">
                  <c:v>37.87781956363681</c:v>
                </c:pt>
                <c:pt idx="37">
                  <c:v>35.63760165294019</c:v>
                </c:pt>
                <c:pt idx="38">
                  <c:v>33.96756159112876</c:v>
                </c:pt>
                <c:pt idx="39">
                  <c:v>33.007885562149205</c:v>
                </c:pt>
                <c:pt idx="40">
                  <c:v>31.166384852289216</c:v>
                </c:pt>
                <c:pt idx="41">
                  <c:v>29.414575988482817</c:v>
                </c:pt>
                <c:pt idx="42">
                  <c:v>23.866278497780492</c:v>
                </c:pt>
                <c:pt idx="43">
                  <c:v>23.511426609655757</c:v>
                </c:pt>
                <c:pt idx="44">
                  <c:v>22.37206524959229</c:v>
                </c:pt>
                <c:pt idx="45">
                  <c:v>21.82000647133693</c:v>
                </c:pt>
                <c:pt idx="46">
                  <c:v>20.730686170177123</c:v>
                </c:pt>
                <c:pt idx="47">
                  <c:v>19.693793451880282</c:v>
                </c:pt>
                <c:pt idx="48">
                  <c:v>15.30841318708776</c:v>
                </c:pt>
                <c:pt idx="49">
                  <c:v>14.80657890799012</c:v>
                </c:pt>
                <c:pt idx="50">
                  <c:v>14.105140169580725</c:v>
                </c:pt>
                <c:pt idx="51">
                  <c:v>13.033355062049095</c:v>
                </c:pt>
                <c:pt idx="52">
                  <c:v>12.788757336209574</c:v>
                </c:pt>
                <c:pt idx="53">
                  <c:v>11.636040313766667</c:v>
                </c:pt>
                <c:pt idx="54">
                  <c:v>9.953114449790494</c:v>
                </c:pt>
                <c:pt idx="55">
                  <c:v>7.204277329506338</c:v>
                </c:pt>
                <c:pt idx="56">
                  <c:v>5.994009894721989</c:v>
                </c:pt>
                <c:pt idx="57">
                  <c:v>4.742951412051523</c:v>
                </c:pt>
                <c:pt idx="58">
                  <c:v>3.8961694933339284</c:v>
                </c:pt>
                <c:pt idx="59">
                  <c:v>3.1686288713827913</c:v>
                </c:pt>
                <c:pt idx="60">
                  <c:v>2.519886723723609</c:v>
                </c:pt>
                <c:pt idx="61">
                  <c:v>0.4380039900181708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心病二科</c:v>
                </c:pt>
                <c:pt idx="2">
                  <c:v>神经外科</c:v>
                </c:pt>
                <c:pt idx="3">
                  <c:v>医院</c:v>
                </c:pt>
                <c:pt idx="4">
                  <c:v>肛肠科</c:v>
                </c:pt>
                <c:pt idx="5">
                  <c:v>西区重症医学科</c:v>
                </c:pt>
                <c:pt idx="6">
                  <c:v>微创骨科</c:v>
                </c:pt>
                <c:pt idx="7">
                  <c:v>风湿病科</c:v>
                </c:pt>
                <c:pt idx="8">
                  <c:v>关节骨科</c:v>
                </c:pt>
                <c:pt idx="9">
                  <c:v>小儿推拿科</c:v>
                </c:pt>
                <c:pt idx="10">
                  <c:v>妇二科</c:v>
                </c:pt>
                <c:pt idx="11">
                  <c:v>骨科</c:v>
                </c:pt>
                <c:pt idx="12">
                  <c:v>推拿科</c:v>
                </c:pt>
                <c:pt idx="13">
                  <c:v>运动损伤骨科</c:v>
                </c:pt>
                <c:pt idx="14">
                  <c:v>妇科</c:v>
                </c:pt>
                <c:pt idx="15">
                  <c:v>心血管内科</c:v>
                </c:pt>
                <c:pt idx="16">
                  <c:v>肝病科</c:v>
                </c:pt>
                <c:pt idx="17">
                  <c:v>消化内科</c:v>
                </c:pt>
                <c:pt idx="18">
                  <c:v>脾胃科消化科合并</c:v>
                </c:pt>
                <c:pt idx="19">
                  <c:v>老年医学科</c:v>
                </c:pt>
                <c:pt idx="20">
                  <c:v>心病四科</c:v>
                </c:pt>
                <c:pt idx="21">
                  <c:v>康复科</c:v>
                </c:pt>
                <c:pt idx="22">
                  <c:v>乳腺甲状腺外科</c:v>
                </c:pt>
                <c:pt idx="23">
                  <c:v>小儿骨科</c:v>
                </c:pt>
                <c:pt idx="24">
                  <c:v>脾胃病科</c:v>
                </c:pt>
                <c:pt idx="25">
                  <c:v>治未病中心</c:v>
                </c:pt>
                <c:pt idx="26">
                  <c:v>中医经典科</c:v>
                </c:pt>
                <c:pt idx="27">
                  <c:v>儿科</c:v>
                </c:pt>
                <c:pt idx="28">
                  <c:v>产科</c:v>
                </c:pt>
                <c:pt idx="29">
                  <c:v>内分泌科</c:v>
                </c:pt>
                <c:pt idx="30">
                  <c:v>肾病科</c:v>
                </c:pt>
                <c:pt idx="31">
                  <c:v>周围血管科</c:v>
                </c:pt>
                <c:pt idx="32">
                  <c:v>普通外科</c:v>
                </c:pt>
                <c:pt idx="33">
                  <c:v>肾脏内科</c:v>
                </c:pt>
                <c:pt idx="34">
                  <c:v>重症医学科</c:v>
                </c:pt>
                <c:pt idx="35">
                  <c:v>脑病二科</c:v>
                </c:pt>
                <c:pt idx="36">
                  <c:v>显微骨科</c:v>
                </c:pt>
                <c:pt idx="37">
                  <c:v>妇科妇二科合并</c:v>
                </c:pt>
                <c:pt idx="38">
                  <c:v>泌尿外科</c:v>
                </c:pt>
                <c:pt idx="39">
                  <c:v>中医外治中心</c:v>
                </c:pt>
                <c:pt idx="40">
                  <c:v>针灸科</c:v>
                </c:pt>
                <c:pt idx="41">
                  <c:v>皮肤科</c:v>
                </c:pt>
                <c:pt idx="42">
                  <c:v>眼科</c:v>
                </c:pt>
                <c:pt idx="43">
                  <c:v>胸外科</c:v>
                </c:pt>
                <c:pt idx="44">
                  <c:v>综合内科</c:v>
                </c:pt>
                <c:pt idx="45">
                  <c:v>口腔科</c:v>
                </c:pt>
                <c:pt idx="46">
                  <c:v>脑病三科</c:v>
                </c:pt>
                <c:pt idx="47">
                  <c:v>东区重症医学科</c:v>
                </c:pt>
                <c:pt idx="48">
                  <c:v>男科</c:v>
                </c:pt>
                <c:pt idx="49">
                  <c:v>美容皮肤科</c:v>
                </c:pt>
                <c:pt idx="50">
                  <c:v>神经内科</c:v>
                </c:pt>
                <c:pt idx="51">
                  <c:v>身心医学科</c:v>
                </c:pt>
                <c:pt idx="52">
                  <c:v>血液科</c:v>
                </c:pt>
                <c:pt idx="53">
                  <c:v>心病一科</c:v>
                </c:pt>
                <c:pt idx="54">
                  <c:v>耳鼻喉科</c:v>
                </c:pt>
                <c:pt idx="55">
                  <c:v>创伤骨科</c:v>
                </c:pt>
                <c:pt idx="56">
                  <c:v>肿瘤内科</c:v>
                </c:pt>
                <c:pt idx="57">
                  <c:v>心病三科</c:v>
                </c:pt>
                <c:pt idx="58">
                  <c:v>东区肾病科</c:v>
                </c:pt>
                <c:pt idx="59">
                  <c:v>脊柱骨科</c:v>
                </c:pt>
                <c:pt idx="60">
                  <c:v>肝胆外科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99.83639553961396</c:v>
                </c:pt>
                <c:pt idx="2">
                  <c:v>98.21466021053305</c:v>
                </c:pt>
                <c:pt idx="3">
                  <c:v>96.73786697785077</c:v>
                </c:pt>
                <c:pt idx="4">
                  <c:v>95.76829011571687</c:v>
                </c:pt>
                <c:pt idx="5">
                  <c:v>93.78012486441787</c:v>
                </c:pt>
                <c:pt idx="6">
                  <c:v>93.2167794046214</c:v>
                </c:pt>
                <c:pt idx="7">
                  <c:v>87.60604114319658</c:v>
                </c:pt>
                <c:pt idx="8">
                  <c:v>86.34157238989461</c:v>
                </c:pt>
                <c:pt idx="9">
                  <c:v>83.0330598453089</c:v>
                </c:pt>
                <c:pt idx="10">
                  <c:v>78.97702477359951</c:v>
                </c:pt>
                <c:pt idx="11">
                  <c:v>78.90340079461862</c:v>
                </c:pt>
                <c:pt idx="12">
                  <c:v>78.44517225480887</c:v>
                </c:pt>
                <c:pt idx="13">
                  <c:v>76.91867905195721</c:v>
                </c:pt>
                <c:pt idx="14">
                  <c:v>75.19073124691882</c:v>
                </c:pt>
                <c:pt idx="15">
                  <c:v>74.66442114946581</c:v>
                </c:pt>
                <c:pt idx="16">
                  <c:v>74.31283910551501</c:v>
                </c:pt>
                <c:pt idx="17">
                  <c:v>70.71413234724783</c:v>
                </c:pt>
                <c:pt idx="18">
                  <c:v>70.37036301792406</c:v>
                </c:pt>
                <c:pt idx="19">
                  <c:v>67.10102110763809</c:v>
                </c:pt>
                <c:pt idx="20">
                  <c:v>63.29051484158204</c:v>
                </c:pt>
                <c:pt idx="21">
                  <c:v>63.17654960281776</c:v>
                </c:pt>
                <c:pt idx="22">
                  <c:v>62.72151174826888</c:v>
                </c:pt>
                <c:pt idx="23">
                  <c:v>62.29338603848508</c:v>
                </c:pt>
                <c:pt idx="24">
                  <c:v>58.95896690394827</c:v>
                </c:pt>
                <c:pt idx="25">
                  <c:v>58.7330255737345</c:v>
                </c:pt>
                <c:pt idx="26">
                  <c:v>56.191978947678855</c:v>
                </c:pt>
                <c:pt idx="27">
                  <c:v>55.70299003912651</c:v>
                </c:pt>
                <c:pt idx="28">
                  <c:v>52.81784177238047</c:v>
                </c:pt>
                <c:pt idx="29">
                  <c:v>52.61179151266278</c:v>
                </c:pt>
                <c:pt idx="30">
                  <c:v>51.48952723979041</c:v>
                </c:pt>
                <c:pt idx="31">
                  <c:v>49.27232781550591</c:v>
                </c:pt>
                <c:pt idx="32">
                  <c:v>45.56142037741957</c:v>
                </c:pt>
                <c:pt idx="33">
                  <c:v>44.768561937650595</c:v>
                </c:pt>
                <c:pt idx="34">
                  <c:v>41.70791236610724</c:v>
                </c:pt>
                <c:pt idx="35">
                  <c:v>40.49989358290279</c:v>
                </c:pt>
                <c:pt idx="36">
                  <c:v>40.28814379143497</c:v>
                </c:pt>
                <c:pt idx="37">
                  <c:v>37.7043062221769</c:v>
                </c:pt>
                <c:pt idx="38">
                  <c:v>37.37177239842839</c:v>
                </c:pt>
                <c:pt idx="39">
                  <c:v>35.469673964361526</c:v>
                </c:pt>
                <c:pt idx="40">
                  <c:v>32.9483280589559</c:v>
                </c:pt>
                <c:pt idx="41">
                  <c:v>32.8982854290306</c:v>
                </c:pt>
                <c:pt idx="42">
                  <c:v>32.224327140171994</c:v>
                </c:pt>
                <c:pt idx="43">
                  <c:v>31.271332481664647</c:v>
                </c:pt>
                <c:pt idx="44">
                  <c:v>29.697907871706786</c:v>
                </c:pt>
                <c:pt idx="45">
                  <c:v>28.489024056283725</c:v>
                </c:pt>
                <c:pt idx="46">
                  <c:v>27.70712840384056</c:v>
                </c:pt>
                <c:pt idx="47">
                  <c:v>26.5005594959536</c:v>
                </c:pt>
                <c:pt idx="48">
                  <c:v>24.536697120462</c:v>
                </c:pt>
                <c:pt idx="49">
                  <c:v>22.651469683738952</c:v>
                </c:pt>
                <c:pt idx="50">
                  <c:v>21.7136985297364</c:v>
                </c:pt>
                <c:pt idx="51">
                  <c:v>21.092639928988326</c:v>
                </c:pt>
                <c:pt idx="52">
                  <c:v>21.02429481445131</c:v>
                </c:pt>
                <c:pt idx="53">
                  <c:v>20.68944503309922</c:v>
                </c:pt>
                <c:pt idx="54">
                  <c:v>14.52331292774042</c:v>
                </c:pt>
                <c:pt idx="55">
                  <c:v>14.445597487331684</c:v>
                </c:pt>
                <c:pt idx="56">
                  <c:v>14.319228319647923</c:v>
                </c:pt>
                <c:pt idx="57">
                  <c:v>14.286100965698694</c:v>
                </c:pt>
                <c:pt idx="58">
                  <c:v>14.276883257010354</c:v>
                </c:pt>
                <c:pt idx="59">
                  <c:v>6.542171390421745</c:v>
                </c:pt>
                <c:pt idx="60">
                  <c:v>6.503145684122921</c:v>
                </c:pt>
                <c:pt idx="61">
                  <c:v>0.021664613245973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脑病二科</c:v>
                </c:pt>
                <c:pt idx="2">
                  <c:v>产科</c:v>
                </c:pt>
                <c:pt idx="3">
                  <c:v>肾病科</c:v>
                </c:pt>
                <c:pt idx="4">
                  <c:v>心病二科</c:v>
                </c:pt>
                <c:pt idx="5">
                  <c:v>神经外科</c:v>
                </c:pt>
                <c:pt idx="6">
                  <c:v>肝胆外科</c:v>
                </c:pt>
                <c:pt idx="7">
                  <c:v>消化内科</c:v>
                </c:pt>
                <c:pt idx="8">
                  <c:v>康复科</c:v>
                </c:pt>
                <c:pt idx="9">
                  <c:v>脾胃科消化科合并</c:v>
                </c:pt>
                <c:pt idx="10">
                  <c:v>综合内科</c:v>
                </c:pt>
                <c:pt idx="11">
                  <c:v>妇科妇二科合并</c:v>
                </c:pt>
                <c:pt idx="12">
                  <c:v>心病三科</c:v>
                </c:pt>
                <c:pt idx="13">
                  <c:v>肝病科</c:v>
                </c:pt>
                <c:pt idx="14">
                  <c:v>脑病三科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乳腺甲状腺外科</c:v>
                </c:pt>
                <c:pt idx="18">
                  <c:v>皮肤科</c:v>
                </c:pt>
                <c:pt idx="19">
                  <c:v>呼吸内科</c:v>
                </c:pt>
                <c:pt idx="20">
                  <c:v>西区重症医学科</c:v>
                </c:pt>
                <c:pt idx="21">
                  <c:v>创伤骨科</c:v>
                </c:pt>
                <c:pt idx="22">
                  <c:v>中医外治中心</c:v>
                </c:pt>
                <c:pt idx="23">
                  <c:v>中医经典科</c:v>
                </c:pt>
                <c:pt idx="24">
                  <c:v>周围血管科</c:v>
                </c:pt>
                <c:pt idx="25">
                  <c:v>东区重症医学科</c:v>
                </c:pt>
                <c:pt idx="26">
                  <c:v>眼科</c:v>
                </c:pt>
                <c:pt idx="27">
                  <c:v>针灸科</c:v>
                </c:pt>
                <c:pt idx="28">
                  <c:v>心血管内科</c:v>
                </c:pt>
                <c:pt idx="29">
                  <c:v>风湿病科</c:v>
                </c:pt>
                <c:pt idx="30">
                  <c:v>普通外科</c:v>
                </c:pt>
                <c:pt idx="31">
                  <c:v>口腔科</c:v>
                </c:pt>
                <c:pt idx="32">
                  <c:v>脊柱骨科</c:v>
                </c:pt>
                <c:pt idx="33">
                  <c:v>身心医学科</c:v>
                </c:pt>
                <c:pt idx="34">
                  <c:v>神经内科</c:v>
                </c:pt>
                <c:pt idx="35">
                  <c:v>心病四科</c:v>
                </c:pt>
                <c:pt idx="36">
                  <c:v>显微骨科</c:v>
                </c:pt>
                <c:pt idx="37">
                  <c:v>耳鼻喉科</c:v>
                </c:pt>
                <c:pt idx="38">
                  <c:v>东区肾病科</c:v>
                </c:pt>
                <c:pt idx="39">
                  <c:v>脾胃病科</c:v>
                </c:pt>
                <c:pt idx="40">
                  <c:v>脑病一科</c:v>
                </c:pt>
                <c:pt idx="41">
                  <c:v>妇二科</c:v>
                </c:pt>
                <c:pt idx="42">
                  <c:v>治未病中心</c:v>
                </c:pt>
                <c:pt idx="43">
                  <c:v>运动损伤骨科</c:v>
                </c:pt>
                <c:pt idx="44">
                  <c:v>肾脏内科</c:v>
                </c:pt>
                <c:pt idx="45">
                  <c:v>肿瘤内科</c:v>
                </c:pt>
                <c:pt idx="46">
                  <c:v>妇科</c:v>
                </c:pt>
                <c:pt idx="47">
                  <c:v>推拿科</c:v>
                </c:pt>
                <c:pt idx="48">
                  <c:v>医院</c:v>
                </c:pt>
                <c:pt idx="49">
                  <c:v>小儿推拿科</c:v>
                </c:pt>
                <c:pt idx="50">
                  <c:v>肛肠科</c:v>
                </c:pt>
                <c:pt idx="51">
                  <c:v>男科</c:v>
                </c:pt>
                <c:pt idx="52">
                  <c:v>微创骨科</c:v>
                </c:pt>
                <c:pt idx="53">
                  <c:v>骨科</c:v>
                </c:pt>
                <c:pt idx="54">
                  <c:v>血液科</c:v>
                </c:pt>
                <c:pt idx="55">
                  <c:v>美容皮肤科</c:v>
                </c:pt>
                <c:pt idx="56">
                  <c:v>心病一科</c:v>
                </c:pt>
                <c:pt idx="57">
                  <c:v>关节骨科</c:v>
                </c:pt>
                <c:pt idx="58">
                  <c:v>老年医学科</c:v>
                </c:pt>
                <c:pt idx="59">
                  <c:v>小儿骨科</c:v>
                </c:pt>
                <c:pt idx="60">
                  <c:v>泌尿外科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99.89272631799737</c:v>
                </c:pt>
                <c:pt idx="2">
                  <c:v>98.02489626834529</c:v>
                </c:pt>
                <c:pt idx="3">
                  <c:v>96.88697412188274</c:v>
                </c:pt>
                <c:pt idx="4">
                  <c:v>89.83980984483813</c:v>
                </c:pt>
                <c:pt idx="5">
                  <c:v>89.7528437040785</c:v>
                </c:pt>
                <c:pt idx="6">
                  <c:v>85.36123154696782</c:v>
                </c:pt>
                <c:pt idx="7">
                  <c:v>84.34132421674444</c:v>
                </c:pt>
                <c:pt idx="8">
                  <c:v>83.65716337910943</c:v>
                </c:pt>
                <c:pt idx="9">
                  <c:v>83.13515057574645</c:v>
                </c:pt>
                <c:pt idx="10">
                  <c:v>78.18199504777373</c:v>
                </c:pt>
                <c:pt idx="11">
                  <c:v>77.90574780412457</c:v>
                </c:pt>
                <c:pt idx="12">
                  <c:v>77.46363502541973</c:v>
                </c:pt>
                <c:pt idx="13">
                  <c:v>76.86279308560542</c:v>
                </c:pt>
                <c:pt idx="14">
                  <c:v>73.81361427960692</c:v>
                </c:pt>
                <c:pt idx="15">
                  <c:v>72.42730189401829</c:v>
                </c:pt>
                <c:pt idx="16">
                  <c:v>70.33203208114473</c:v>
                </c:pt>
                <c:pt idx="17">
                  <c:v>67.87505003621472</c:v>
                </c:pt>
                <c:pt idx="18">
                  <c:v>67.55078715898647</c:v>
                </c:pt>
                <c:pt idx="19">
                  <c:v>64.91866293126229</c:v>
                </c:pt>
                <c:pt idx="20">
                  <c:v>63.38223737354602</c:v>
                </c:pt>
                <c:pt idx="21">
                  <c:v>60.72098261875288</c:v>
                </c:pt>
                <c:pt idx="22">
                  <c:v>57.41421319930252</c:v>
                </c:pt>
                <c:pt idx="23">
                  <c:v>56.47138828572636</c:v>
                </c:pt>
                <c:pt idx="24">
                  <c:v>55.5761940591066</c:v>
                </c:pt>
                <c:pt idx="25">
                  <c:v>55.17239651368927</c:v>
                </c:pt>
                <c:pt idx="26">
                  <c:v>51.27190292158071</c:v>
                </c:pt>
                <c:pt idx="27">
                  <c:v>49.448141522030774</c:v>
                </c:pt>
                <c:pt idx="28">
                  <c:v>46.89488583785531</c:v>
                </c:pt>
                <c:pt idx="29">
                  <c:v>44.1133736890429</c:v>
                </c:pt>
                <c:pt idx="30">
                  <c:v>39.13436185868716</c:v>
                </c:pt>
                <c:pt idx="31">
                  <c:v>38.78317698479491</c:v>
                </c:pt>
                <c:pt idx="32">
                  <c:v>38.310913704510284</c:v>
                </c:pt>
                <c:pt idx="33">
                  <c:v>36.098092591037435</c:v>
                </c:pt>
                <c:pt idx="34">
                  <c:v>35.814683550754914</c:v>
                </c:pt>
                <c:pt idx="35">
                  <c:v>34.88250301969517</c:v>
                </c:pt>
                <c:pt idx="36">
                  <c:v>34.57940361317276</c:v>
                </c:pt>
                <c:pt idx="37">
                  <c:v>33.63831361193415</c:v>
                </c:pt>
                <c:pt idx="38">
                  <c:v>33.085536672028226</c:v>
                </c:pt>
                <c:pt idx="39">
                  <c:v>33.07702597946035</c:v>
                </c:pt>
                <c:pt idx="40">
                  <c:v>32.85115820270213</c:v>
                </c:pt>
                <c:pt idx="41">
                  <c:v>32.252209657793784</c:v>
                </c:pt>
                <c:pt idx="42">
                  <c:v>31.50257629760063</c:v>
                </c:pt>
                <c:pt idx="43">
                  <c:v>31.09729338815847</c:v>
                </c:pt>
                <c:pt idx="44">
                  <c:v>24.207273002641482</c:v>
                </c:pt>
                <c:pt idx="45">
                  <c:v>23.935974398014064</c:v>
                </c:pt>
                <c:pt idx="46">
                  <c:v>23.023624178081953</c:v>
                </c:pt>
                <c:pt idx="47">
                  <c:v>22.15782735644266</c:v>
                </c:pt>
                <c:pt idx="48">
                  <c:v>18.924010771164152</c:v>
                </c:pt>
                <c:pt idx="49">
                  <c:v>18.75098621306664</c:v>
                </c:pt>
                <c:pt idx="50">
                  <c:v>16.59947298835153</c:v>
                </c:pt>
                <c:pt idx="51">
                  <c:v>15.634301022402258</c:v>
                </c:pt>
                <c:pt idx="52">
                  <c:v>15.036208585260162</c:v>
                </c:pt>
                <c:pt idx="53">
                  <c:v>12.046063930032414</c:v>
                </c:pt>
                <c:pt idx="54">
                  <c:v>11.007098579354052</c:v>
                </c:pt>
                <c:pt idx="55">
                  <c:v>9.28511773787908</c:v>
                </c:pt>
                <c:pt idx="56">
                  <c:v>8.673388688028195</c:v>
                </c:pt>
                <c:pt idx="57">
                  <c:v>7.531456860497005</c:v>
                </c:pt>
                <c:pt idx="58">
                  <c:v>7.097334292344532</c:v>
                </c:pt>
                <c:pt idx="59">
                  <c:v>3.361609506489715</c:v>
                </c:pt>
                <c:pt idx="60">
                  <c:v>2.883357700034771</c:v>
                </c:pt>
                <c:pt idx="61">
                  <c:v>0.9756955413438201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小儿推拿科</c:v>
                </c:pt>
                <c:pt idx="2">
                  <c:v>产科</c:v>
                </c:pt>
                <c:pt idx="3">
                  <c:v>身心医学科</c:v>
                </c:pt>
                <c:pt idx="4">
                  <c:v>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推拿科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美容皮肤科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心病四科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针灸科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血液科</c:v>
                </c:pt>
                <c:pt idx="25">
                  <c:v>肝病科</c:v>
                </c:pt>
                <c:pt idx="26">
                  <c:v>脑病二科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眼科</c:v>
                </c:pt>
                <c:pt idx="30">
                  <c:v>消化内科</c:v>
                </c:pt>
                <c:pt idx="31">
                  <c:v>耳鼻喉科</c:v>
                </c:pt>
                <c:pt idx="32">
                  <c:v>妇二科</c:v>
                </c:pt>
                <c:pt idx="33">
                  <c:v>脾胃科消化科合并</c:v>
                </c:pt>
                <c:pt idx="34">
                  <c:v>脾胃病科</c:v>
                </c:pt>
                <c:pt idx="35">
                  <c:v>儿科</c:v>
                </c:pt>
                <c:pt idx="36">
                  <c:v>肛肠科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心血管内科</c:v>
                </c:pt>
                <c:pt idx="40">
                  <c:v>肾脏内科</c:v>
                </c:pt>
                <c:pt idx="41">
                  <c:v>重症医学科</c:v>
                </c:pt>
                <c:pt idx="42">
                  <c:v>泌尿外科</c:v>
                </c:pt>
                <c:pt idx="43">
                  <c:v>乳腺甲状腺外科</c:v>
                </c:pt>
                <c:pt idx="44">
                  <c:v>东区肾病科</c:v>
                </c:pt>
                <c:pt idx="45">
                  <c:v>东区重症医学科</c:v>
                </c:pt>
                <c:pt idx="46">
                  <c:v>心病一科</c:v>
                </c:pt>
                <c:pt idx="47">
                  <c:v>普通外科</c:v>
                </c:pt>
                <c:pt idx="48">
                  <c:v>肝胆外科</c:v>
                </c:pt>
                <c:pt idx="49">
                  <c:v>心病二科</c:v>
                </c:pt>
                <c:pt idx="50">
                  <c:v>神经外科</c:v>
                </c:pt>
                <c:pt idx="51">
                  <c:v>胸外科</c:v>
                </c:pt>
                <c:pt idx="52">
                  <c:v>周围血管科</c:v>
                </c:pt>
                <c:pt idx="53">
                  <c:v>小儿骨科</c:v>
                </c:pt>
                <c:pt idx="54">
                  <c:v>运动损伤骨科</c:v>
                </c:pt>
                <c:pt idx="55">
                  <c:v>创伤骨科</c:v>
                </c:pt>
                <c:pt idx="56">
                  <c:v>脊柱骨科</c:v>
                </c:pt>
                <c:pt idx="57">
                  <c:v>显微骨科</c:v>
                </c:pt>
                <c:pt idx="58">
                  <c:v>骨科</c:v>
                </c:pt>
                <c:pt idx="59">
                  <c:v>关节骨科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12.109452613966955</c:v>
                </c:pt>
                <c:pt idx="2">
                  <c:v>6.251934682583938</c:v>
                </c:pt>
                <c:pt idx="3">
                  <c:v>5.234557279442558</c:v>
                </c:pt>
                <c:pt idx="4">
                  <c:v>2.568641718001846</c:v>
                </c:pt>
                <c:pt idx="5">
                  <c:v>2.2689183823079735</c:v>
                </c:pt>
                <c:pt idx="6">
                  <c:v>1.5987867436314716</c:v>
                </c:pt>
                <c:pt idx="7">
                  <c:v>0.9079928042456379</c:v>
                </c:pt>
                <c:pt idx="8">
                  <c:v>0.8572837909817255</c:v>
                </c:pt>
                <c:pt idx="9">
                  <c:v>0.5632620584309556</c:v>
                </c:pt>
                <c:pt idx="10">
                  <c:v>0.5089257981835612</c:v>
                </c:pt>
                <c:pt idx="11">
                  <c:v>0.48662466060670295</c:v>
                </c:pt>
                <c:pt idx="12">
                  <c:v>0.4566128232642117</c:v>
                </c:pt>
                <c:pt idx="13">
                  <c:v>0.41436446497973217</c:v>
                </c:pt>
                <c:pt idx="14">
                  <c:v>0.413188352490502</c:v>
                </c:pt>
                <c:pt idx="15">
                  <c:v>0.3582482801129743</c:v>
                </c:pt>
                <c:pt idx="16">
                  <c:v>0.34861143593358396</c:v>
                </c:pt>
                <c:pt idx="17">
                  <c:v>0.34218352374563077</c:v>
                </c:pt>
                <c:pt idx="18">
                  <c:v>0.334341266793186</c:v>
                </c:pt>
                <c:pt idx="19">
                  <c:v>0.2935397649825615</c:v>
                </c:pt>
                <c:pt idx="20">
                  <c:v>0.2935397649825615</c:v>
                </c:pt>
                <c:pt idx="21">
                  <c:v>0.284628649341477</c:v>
                </c:pt>
                <c:pt idx="22">
                  <c:v>0.279589171870921</c:v>
                </c:pt>
                <c:pt idx="23">
                  <c:v>0.2794437753162885</c:v>
                </c:pt>
                <c:pt idx="24">
                  <c:v>0.2661120173750256</c:v>
                </c:pt>
                <c:pt idx="25">
                  <c:v>0.25938440583652894</c:v>
                </c:pt>
                <c:pt idx="26">
                  <c:v>0.23041483126217574</c:v>
                </c:pt>
                <c:pt idx="27">
                  <c:v>0.2245783207946167</c:v>
                </c:pt>
                <c:pt idx="28">
                  <c:v>0.2162275403582224</c:v>
                </c:pt>
                <c:pt idx="29">
                  <c:v>0.19130871083767606</c:v>
                </c:pt>
                <c:pt idx="30">
                  <c:v>0.18366969637245348</c:v>
                </c:pt>
                <c:pt idx="31">
                  <c:v>0.1641894070572803</c:v>
                </c:pt>
                <c:pt idx="32">
                  <c:v>0.15040336028700246</c:v>
                </c:pt>
                <c:pt idx="33">
                  <c:v>0.11808271598602513</c:v>
                </c:pt>
                <c:pt idx="34">
                  <c:v>0.11808271598602513</c:v>
                </c:pt>
                <c:pt idx="35">
                  <c:v>0.11397943361542552</c:v>
                </c:pt>
                <c:pt idx="36">
                  <c:v>0.08737319848029496</c:v>
                </c:pt>
                <c:pt idx="37">
                  <c:v>0.07194574991953127</c:v>
                </c:pt>
                <c:pt idx="38">
                  <c:v>0.0651701990276926</c:v>
                </c:pt>
                <c:pt idx="39">
                  <c:v>0.05982937615000381</c:v>
                </c:pt>
                <c:pt idx="40">
                  <c:v>0.05945066177233133</c:v>
                </c:pt>
                <c:pt idx="41">
                  <c:v>0.05765534248884864</c:v>
                </c:pt>
                <c:pt idx="42">
                  <c:v>0.05484566121598539</c:v>
                </c:pt>
                <c:pt idx="43">
                  <c:v>0.05360946201651732</c:v>
                </c:pt>
                <c:pt idx="44">
                  <c:v>0.05266398437730776</c:v>
                </c:pt>
                <c:pt idx="45">
                  <c:v>0.052629446906905374</c:v>
                </c:pt>
                <c:pt idx="46">
                  <c:v>0.04446237546554385</c:v>
                </c:pt>
                <c:pt idx="47">
                  <c:v>0.03866124261448771</c:v>
                </c:pt>
                <c:pt idx="48">
                  <c:v>0.03451382476472041</c:v>
                </c:pt>
                <c:pt idx="49">
                  <c:v>0.02632304801348754</c:v>
                </c:pt>
                <c:pt idx="50">
                  <c:v>0.019423684013935547</c:v>
                </c:pt>
                <c:pt idx="51">
                  <c:v>0.014100907434185557</c:v>
                </c:pt>
                <c:pt idx="52">
                  <c:v>0.01246461941767063</c:v>
                </c:pt>
                <c:pt idx="53">
                  <c:v>0.011085552423661492</c:v>
                </c:pt>
                <c:pt idx="54">
                  <c:v>0.009004662925667845</c:v>
                </c:pt>
                <c:pt idx="55">
                  <c:v>0.008914888586514885</c:v>
                </c:pt>
                <c:pt idx="56">
                  <c:v>0.00834932075663074</c:v>
                </c:pt>
                <c:pt idx="57">
                  <c:v>0.008252490158985304</c:v>
                </c:pt>
                <c:pt idx="58">
                  <c:v>0.008183414874793734</c:v>
                </c:pt>
                <c:pt idx="59">
                  <c:v>0.007544792206280915</c:v>
                </c:pt>
                <c:pt idx="60">
                  <c:v>0.007028188589502111</c:v>
                </c:pt>
                <c:pt idx="61">
                  <c:v>0.000052894590247676804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护床比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小儿骨科</c:v>
                </c:pt>
                <c:pt idx="1">
                  <c:v>胸外科</c:v>
                </c:pt>
                <c:pt idx="2">
                  <c:v>周围血管科</c:v>
                </c:pt>
                <c:pt idx="3">
                  <c:v>脑病三科</c:v>
                </c:pt>
                <c:pt idx="4">
                  <c:v>心血管内科</c:v>
                </c:pt>
                <c:pt idx="5">
                  <c:v>肾病科</c:v>
                </c:pt>
                <c:pt idx="6">
                  <c:v>针灸科</c:v>
                </c:pt>
                <c:pt idx="7">
                  <c:v>脑病二科</c:v>
                </c:pt>
                <c:pt idx="8">
                  <c:v>老年医学科</c:v>
                </c:pt>
                <c:pt idx="9">
                  <c:v>脊柱骨科</c:v>
                </c:pt>
                <c:pt idx="10">
                  <c:v>神经内科</c:v>
                </c:pt>
                <c:pt idx="11">
                  <c:v>关节骨科</c:v>
                </c:pt>
                <c:pt idx="12">
                  <c:v>神经外科</c:v>
                </c:pt>
                <c:pt idx="13">
                  <c:v>耳鼻喉科</c:v>
                </c:pt>
                <c:pt idx="14">
                  <c:v>心病二科</c:v>
                </c:pt>
                <c:pt idx="15">
                  <c:v>血液科</c:v>
                </c:pt>
                <c:pt idx="16">
                  <c:v>妇科</c:v>
                </c:pt>
                <c:pt idx="17">
                  <c:v>消化内科</c:v>
                </c:pt>
                <c:pt idx="18">
                  <c:v>心病三科</c:v>
                </c:pt>
                <c:pt idx="19">
                  <c:v>医院</c:v>
                </c:pt>
                <c:pt idx="20">
                  <c:v>呼吸内科</c:v>
                </c:pt>
                <c:pt idx="21">
                  <c:v>男科</c:v>
                </c:pt>
                <c:pt idx="22">
                  <c:v>心病四科</c:v>
                </c:pt>
                <c:pt idx="23">
                  <c:v>肿瘤内科</c:v>
                </c:pt>
                <c:pt idx="24">
                  <c:v>创伤骨科</c:v>
                </c:pt>
                <c:pt idx="25">
                  <c:v>治未病中心</c:v>
                </c:pt>
                <c:pt idx="26">
                  <c:v>小儿推拿科</c:v>
                </c:pt>
                <c:pt idx="27">
                  <c:v>产科</c:v>
                </c:pt>
                <c:pt idx="28">
                  <c:v>康复科</c:v>
                </c:pt>
                <c:pt idx="29">
                  <c:v>脾胃科消化科合并</c:v>
                </c:pt>
                <c:pt idx="30">
                  <c:v>推拿科</c:v>
                </c:pt>
                <c:pt idx="31">
                  <c:v>普通外科</c:v>
                </c:pt>
                <c:pt idx="32">
                  <c:v>肝病科</c:v>
                </c:pt>
                <c:pt idx="33">
                  <c:v>泌尿外科</c:v>
                </c:pt>
                <c:pt idx="34">
                  <c:v>皮肤科</c:v>
                </c:pt>
                <c:pt idx="35">
                  <c:v>西区重症医学科</c:v>
                </c:pt>
                <c:pt idx="36">
                  <c:v>妇二科</c:v>
                </c:pt>
                <c:pt idx="37">
                  <c:v>乳腺甲状腺外科</c:v>
                </c:pt>
                <c:pt idx="38">
                  <c:v>妇科妇二科合并</c:v>
                </c:pt>
                <c:pt idx="39">
                  <c:v>身心医学科</c:v>
                </c:pt>
                <c:pt idx="40">
                  <c:v>微创骨科</c:v>
                </c:pt>
                <c:pt idx="41">
                  <c:v>显微骨科</c:v>
                </c:pt>
                <c:pt idx="42">
                  <c:v>肛肠科</c:v>
                </c:pt>
                <c:pt idx="43">
                  <c:v>儿科</c:v>
                </c:pt>
                <c:pt idx="44">
                  <c:v>内分泌科</c:v>
                </c:pt>
                <c:pt idx="45">
                  <c:v>重症医学科</c:v>
                </c:pt>
                <c:pt idx="46">
                  <c:v>综合内科</c:v>
                </c:pt>
                <c:pt idx="47">
                  <c:v>脑病一科</c:v>
                </c:pt>
                <c:pt idx="48">
                  <c:v>肾脏内科</c:v>
                </c:pt>
                <c:pt idx="49">
                  <c:v>东区肾病科</c:v>
                </c:pt>
                <c:pt idx="50">
                  <c:v>肝胆外科</c:v>
                </c:pt>
                <c:pt idx="51">
                  <c:v>美容皮肤科</c:v>
                </c:pt>
                <c:pt idx="52">
                  <c:v>骨科</c:v>
                </c:pt>
                <c:pt idx="53">
                  <c:v>中医外治中心</c:v>
                </c:pt>
                <c:pt idx="54">
                  <c:v>口腔科</c:v>
                </c:pt>
                <c:pt idx="55">
                  <c:v>风湿病科</c:v>
                </c:pt>
                <c:pt idx="56">
                  <c:v>运动损伤骨科</c:v>
                </c:pt>
                <c:pt idx="57">
                  <c:v>脾胃病科</c:v>
                </c:pt>
                <c:pt idx="58">
                  <c:v>眼科</c:v>
                </c:pt>
                <c:pt idx="59">
                  <c:v>东区重症医学科</c:v>
                </c:pt>
                <c:pt idx="60">
                  <c:v>中医经典科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96.77353018202001</c:v>
                </c:pt>
                <c:pt idx="1">
                  <c:v>96.75474517760267</c:v>
                </c:pt>
                <c:pt idx="2">
                  <c:v>96.46676122711182</c:v>
                </c:pt>
                <c:pt idx="3">
                  <c:v>94.3969163954171</c:v>
                </c:pt>
                <c:pt idx="4">
                  <c:v>88.43504760743765</c:v>
                </c:pt>
                <c:pt idx="5">
                  <c:v>87.9610209753318</c:v>
                </c:pt>
                <c:pt idx="6">
                  <c:v>85.27582347951173</c:v>
                </c:pt>
                <c:pt idx="7">
                  <c:v>82.25156082368868</c:v>
                </c:pt>
                <c:pt idx="8">
                  <c:v>81.47608665820823</c:v>
                </c:pt>
                <c:pt idx="9">
                  <c:v>79.53558294333223</c:v>
                </c:pt>
                <c:pt idx="10">
                  <c:v>79.09851625015463</c:v>
                </c:pt>
                <c:pt idx="11">
                  <c:v>77.92240828082578</c:v>
                </c:pt>
                <c:pt idx="12">
                  <c:v>77.47759682464293</c:v>
                </c:pt>
                <c:pt idx="13">
                  <c:v>75.53646830876805</c:v>
                </c:pt>
                <c:pt idx="14">
                  <c:v>72.13793993593853</c:v>
                </c:pt>
                <c:pt idx="15">
                  <c:v>71.496408354364</c:v>
                </c:pt>
                <c:pt idx="16">
                  <c:v>71.2508824802059</c:v>
                </c:pt>
                <c:pt idx="17">
                  <c:v>69.72806487783991</c:v>
                </c:pt>
                <c:pt idx="18">
                  <c:v>69.69308917182708</c:v>
                </c:pt>
                <c:pt idx="19">
                  <c:v>68.50935129741404</c:v>
                </c:pt>
                <c:pt idx="20">
                  <c:v>65.80727434636037</c:v>
                </c:pt>
                <c:pt idx="21">
                  <c:v>61.2200063133717</c:v>
                </c:pt>
                <c:pt idx="22">
                  <c:v>61.16090901358107</c:v>
                </c:pt>
                <c:pt idx="23">
                  <c:v>60.309017107906016</c:v>
                </c:pt>
                <c:pt idx="24">
                  <c:v>59.476370048489244</c:v>
                </c:pt>
                <c:pt idx="25">
                  <c:v>54.9551367292983</c:v>
                </c:pt>
                <c:pt idx="26">
                  <c:v>52.51935336199587</c:v>
                </c:pt>
                <c:pt idx="27">
                  <c:v>50.20097255193927</c:v>
                </c:pt>
                <c:pt idx="28">
                  <c:v>46.94821770970263</c:v>
                </c:pt>
                <c:pt idx="29">
                  <c:v>44.478080114906525</c:v>
                </c:pt>
                <c:pt idx="30">
                  <c:v>40.947668594605304</c:v>
                </c:pt>
                <c:pt idx="31">
                  <c:v>34.54053535581458</c:v>
                </c:pt>
                <c:pt idx="32">
                  <c:v>34.389270321160524</c:v>
                </c:pt>
                <c:pt idx="33">
                  <c:v>32.30464361759591</c:v>
                </c:pt>
                <c:pt idx="34">
                  <c:v>31.97991519979326</c:v>
                </c:pt>
                <c:pt idx="35">
                  <c:v>26.24069651664818</c:v>
                </c:pt>
                <c:pt idx="36">
                  <c:v>25.162377333738096</c:v>
                </c:pt>
                <c:pt idx="37">
                  <c:v>24.952403357065922</c:v>
                </c:pt>
                <c:pt idx="38">
                  <c:v>23.575648083020727</c:v>
                </c:pt>
                <c:pt idx="39">
                  <c:v>22.48504447266251</c:v>
                </c:pt>
                <c:pt idx="40">
                  <c:v>22.130650778201556</c:v>
                </c:pt>
                <c:pt idx="41">
                  <c:v>21.17340498987401</c:v>
                </c:pt>
                <c:pt idx="42">
                  <c:v>20.625822416414707</c:v>
                </c:pt>
                <c:pt idx="43">
                  <c:v>19.42078396343556</c:v>
                </c:pt>
                <c:pt idx="44">
                  <c:v>18.93212790325183</c:v>
                </c:pt>
                <c:pt idx="45">
                  <c:v>18.904732867054143</c:v>
                </c:pt>
                <c:pt idx="46">
                  <c:v>15.872979652436925</c:v>
                </c:pt>
                <c:pt idx="47">
                  <c:v>15.824984025432443</c:v>
                </c:pt>
                <c:pt idx="48">
                  <c:v>15.755363198294692</c:v>
                </c:pt>
                <c:pt idx="49">
                  <c:v>13.170834053164771</c:v>
                </c:pt>
                <c:pt idx="50">
                  <c:v>11.178595925360945</c:v>
                </c:pt>
                <c:pt idx="51">
                  <c:v>10.01224136439005</c:v>
                </c:pt>
                <c:pt idx="52">
                  <c:v>9.44372333150698</c:v>
                </c:pt>
                <c:pt idx="53">
                  <c:v>8.257588885067868</c:v>
                </c:pt>
                <c:pt idx="54">
                  <c:v>8.032082090152738</c:v>
                </c:pt>
                <c:pt idx="55">
                  <c:v>7.603586717065602</c:v>
                </c:pt>
                <c:pt idx="56">
                  <c:v>7.26672164206843</c:v>
                </c:pt>
                <c:pt idx="57">
                  <c:v>6.295626136030075</c:v>
                </c:pt>
                <c:pt idx="58">
                  <c:v>5.921819825431052</c:v>
                </c:pt>
                <c:pt idx="59">
                  <c:v>4.4761202891956176</c:v>
                </c:pt>
                <c:pt idx="60">
                  <c:v>1.1328732459206847</c:v>
                </c:pt>
                <c:pt idx="61">
                  <c:v>0.43705706083241314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创伤骨科</c:v>
                </c:pt>
                <c:pt idx="1">
                  <c:v>周围血管科</c:v>
                </c:pt>
                <c:pt idx="2">
                  <c:v>脑病一科</c:v>
                </c:pt>
                <c:pt idx="3">
                  <c:v>产科</c:v>
                </c:pt>
                <c:pt idx="4">
                  <c:v>胸外科</c:v>
                </c:pt>
                <c:pt idx="5">
                  <c:v>中医外治中心</c:v>
                </c:pt>
                <c:pt idx="6">
                  <c:v>心病一科</c:v>
                </c:pt>
                <c:pt idx="7">
                  <c:v>泌尿外科</c:v>
                </c:pt>
                <c:pt idx="8">
                  <c:v>微创骨科</c:v>
                </c:pt>
                <c:pt idx="9">
                  <c:v>美容皮肤科</c:v>
                </c:pt>
                <c:pt idx="10">
                  <c:v>中医经典科</c:v>
                </c:pt>
                <c:pt idx="11">
                  <c:v>妇科</c:v>
                </c:pt>
                <c:pt idx="12">
                  <c:v>风湿病科</c:v>
                </c:pt>
                <c:pt idx="13">
                  <c:v>医院</c:v>
                </c:pt>
                <c:pt idx="14">
                  <c:v>皮肤科</c:v>
                </c:pt>
                <c:pt idx="15">
                  <c:v>肾脏内科</c:v>
                </c:pt>
                <c:pt idx="16">
                  <c:v>内分泌科</c:v>
                </c:pt>
                <c:pt idx="17">
                  <c:v>骨科</c:v>
                </c:pt>
                <c:pt idx="18">
                  <c:v>脑病二科</c:v>
                </c:pt>
                <c:pt idx="19">
                  <c:v>普通外科</c:v>
                </c:pt>
                <c:pt idx="20">
                  <c:v>东区肾病科</c:v>
                </c:pt>
                <c:pt idx="21">
                  <c:v>妇二科</c:v>
                </c:pt>
                <c:pt idx="22">
                  <c:v>西区重症医学科</c:v>
                </c:pt>
                <c:pt idx="23">
                  <c:v>肛肠科</c:v>
                </c:pt>
                <c:pt idx="24">
                  <c:v>显微骨科</c:v>
                </c:pt>
                <c:pt idx="25">
                  <c:v>综合内科</c:v>
                </c:pt>
                <c:pt idx="26">
                  <c:v>眼科</c:v>
                </c:pt>
                <c:pt idx="27">
                  <c:v>呼吸内科</c:v>
                </c:pt>
                <c:pt idx="28">
                  <c:v>妇科妇二科合并</c:v>
                </c:pt>
                <c:pt idx="29">
                  <c:v>心血管内科</c:v>
                </c:pt>
                <c:pt idx="30">
                  <c:v>脑病三科</c:v>
                </c:pt>
                <c:pt idx="31">
                  <c:v>儿科</c:v>
                </c:pt>
                <c:pt idx="32">
                  <c:v>脾胃病科</c:v>
                </c:pt>
                <c:pt idx="33">
                  <c:v>心病四科</c:v>
                </c:pt>
                <c:pt idx="34">
                  <c:v>东区重症医学科</c:v>
                </c:pt>
                <c:pt idx="35">
                  <c:v>消化内科</c:v>
                </c:pt>
                <c:pt idx="36">
                  <c:v>肝胆外科</c:v>
                </c:pt>
                <c:pt idx="37">
                  <c:v>肿瘤内科</c:v>
                </c:pt>
                <c:pt idx="38">
                  <c:v>关节骨科</c:v>
                </c:pt>
                <c:pt idx="39">
                  <c:v>康复科</c:v>
                </c:pt>
                <c:pt idx="40">
                  <c:v>血液科</c:v>
                </c:pt>
                <c:pt idx="41">
                  <c:v>男科</c:v>
                </c:pt>
                <c:pt idx="42">
                  <c:v>耳鼻喉科</c:v>
                </c:pt>
                <c:pt idx="43">
                  <c:v>身心医学科</c:v>
                </c:pt>
                <c:pt idx="44">
                  <c:v>小儿骨科</c:v>
                </c:pt>
                <c:pt idx="45">
                  <c:v>心病三科</c:v>
                </c:pt>
                <c:pt idx="46">
                  <c:v>心病二科</c:v>
                </c:pt>
                <c:pt idx="47">
                  <c:v>肾病科</c:v>
                </c:pt>
                <c:pt idx="48">
                  <c:v>重症医学科</c:v>
                </c:pt>
                <c:pt idx="49">
                  <c:v>神经内科</c:v>
                </c:pt>
                <c:pt idx="50">
                  <c:v>肝病科</c:v>
                </c:pt>
                <c:pt idx="51">
                  <c:v>脊柱骨科</c:v>
                </c:pt>
                <c:pt idx="52">
                  <c:v>神经外科</c:v>
                </c:pt>
                <c:pt idx="53">
                  <c:v>脾胃科消化科合并</c:v>
                </c:pt>
                <c:pt idx="54">
                  <c:v>运动损伤骨科</c:v>
                </c:pt>
                <c:pt idx="55">
                  <c:v>口腔科</c:v>
                </c:pt>
                <c:pt idx="56">
                  <c:v>推拿科</c:v>
                </c:pt>
                <c:pt idx="57">
                  <c:v>小儿推拿科</c:v>
                </c:pt>
                <c:pt idx="58">
                  <c:v>针灸科</c:v>
                </c:pt>
                <c:pt idx="59">
                  <c:v>治未病中心</c:v>
                </c:pt>
                <c:pt idx="60">
                  <c:v>老年医学科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98.73142173016578</c:v>
                </c:pt>
                <c:pt idx="2">
                  <c:v>97.3914319936971</c:v>
                </c:pt>
                <c:pt idx="3">
                  <c:v>95.55562922184411</c:v>
                </c:pt>
                <c:pt idx="4">
                  <c:v>95.5341873960637</c:v>
                </c:pt>
                <c:pt idx="5">
                  <c:v>95.4856076841389</c:v>
                </c:pt>
                <c:pt idx="6">
                  <c:v>93.44887266808094</c:v>
                </c:pt>
                <c:pt idx="7">
                  <c:v>93.24021893208986</c:v>
                </c:pt>
                <c:pt idx="8">
                  <c:v>89.96932432366356</c:v>
                </c:pt>
                <c:pt idx="9">
                  <c:v>88.04757619755111</c:v>
                </c:pt>
                <c:pt idx="10">
                  <c:v>87.50838337666953</c:v>
                </c:pt>
                <c:pt idx="11">
                  <c:v>87.37719759862308</c:v>
                </c:pt>
                <c:pt idx="12">
                  <c:v>87.24607426390004</c:v>
                </c:pt>
                <c:pt idx="13">
                  <c:v>81.65856834505693</c:v>
                </c:pt>
                <c:pt idx="14">
                  <c:v>80.25505873400613</c:v>
                </c:pt>
                <c:pt idx="15">
                  <c:v>79.20051961229987</c:v>
                </c:pt>
                <c:pt idx="16">
                  <c:v>79.08125887480072</c:v>
                </c:pt>
                <c:pt idx="17">
                  <c:v>75.30754209563223</c:v>
                </c:pt>
                <c:pt idx="18">
                  <c:v>70.44781770018515</c:v>
                </c:pt>
                <c:pt idx="19">
                  <c:v>70.06324445739286</c:v>
                </c:pt>
                <c:pt idx="20">
                  <c:v>69.90321462934088</c:v>
                </c:pt>
                <c:pt idx="21">
                  <c:v>68.98507860441462</c:v>
                </c:pt>
                <c:pt idx="22">
                  <c:v>66.49457215300535</c:v>
                </c:pt>
                <c:pt idx="23">
                  <c:v>63.27989008748363</c:v>
                </c:pt>
                <c:pt idx="24">
                  <c:v>61.40057623708358</c:v>
                </c:pt>
                <c:pt idx="25">
                  <c:v>60.82475891297912</c:v>
                </c:pt>
                <c:pt idx="26">
                  <c:v>60.077831474795055</c:v>
                </c:pt>
                <c:pt idx="27">
                  <c:v>57.2816749553683</c:v>
                </c:pt>
                <c:pt idx="28">
                  <c:v>56.6721576110872</c:v>
                </c:pt>
                <c:pt idx="29">
                  <c:v>55.92176865418946</c:v>
                </c:pt>
                <c:pt idx="30">
                  <c:v>54.50346624268605</c:v>
                </c:pt>
                <c:pt idx="31">
                  <c:v>53.52715389245273</c:v>
                </c:pt>
                <c:pt idx="32">
                  <c:v>52.80045241184671</c:v>
                </c:pt>
                <c:pt idx="33">
                  <c:v>52.49104840328217</c:v>
                </c:pt>
                <c:pt idx="34">
                  <c:v>52.20953422480499</c:v>
                </c:pt>
                <c:pt idx="35">
                  <c:v>50.2897883460441</c:v>
                </c:pt>
                <c:pt idx="36">
                  <c:v>47.309913956056526</c:v>
                </c:pt>
                <c:pt idx="37">
                  <c:v>45.50269947556688</c:v>
                </c:pt>
                <c:pt idx="38">
                  <c:v>40.10096748593212</c:v>
                </c:pt>
                <c:pt idx="39">
                  <c:v>39.06652103063315</c:v>
                </c:pt>
                <c:pt idx="40">
                  <c:v>37.59786268728525</c:v>
                </c:pt>
                <c:pt idx="41">
                  <c:v>37.247258268172025</c:v>
                </c:pt>
                <c:pt idx="42">
                  <c:v>34.78071899388156</c:v>
                </c:pt>
                <c:pt idx="43">
                  <c:v>34.73543663763256</c:v>
                </c:pt>
                <c:pt idx="44">
                  <c:v>34.05659900910492</c:v>
                </c:pt>
                <c:pt idx="45">
                  <c:v>32.51933161853696</c:v>
                </c:pt>
                <c:pt idx="46">
                  <c:v>30.268435914190412</c:v>
                </c:pt>
                <c:pt idx="47">
                  <c:v>30.230814779327318</c:v>
                </c:pt>
                <c:pt idx="48">
                  <c:v>26.785061829582766</c:v>
                </c:pt>
                <c:pt idx="49">
                  <c:v>20.928623188489457</c:v>
                </c:pt>
                <c:pt idx="50">
                  <c:v>16.721489448786418</c:v>
                </c:pt>
                <c:pt idx="51">
                  <c:v>12.833862332027326</c:v>
                </c:pt>
                <c:pt idx="52">
                  <c:v>12.515281247225015</c:v>
                </c:pt>
                <c:pt idx="53">
                  <c:v>10.412839919386808</c:v>
                </c:pt>
                <c:pt idx="54">
                  <c:v>10.094677115983508</c:v>
                </c:pt>
                <c:pt idx="55">
                  <c:v>8.89687970791278</c:v>
                </c:pt>
                <c:pt idx="56">
                  <c:v>8.30740712208152</c:v>
                </c:pt>
                <c:pt idx="57">
                  <c:v>5.301452280509769</c:v>
                </c:pt>
                <c:pt idx="58">
                  <c:v>2.0865454619906436</c:v>
                </c:pt>
                <c:pt idx="59">
                  <c:v>1.8750989801039482</c:v>
                </c:pt>
                <c:pt idx="60">
                  <c:v>1.7872683929463982</c:v>
                </c:pt>
                <c:pt idx="61">
                  <c:v>1.4613179081631813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骨科</c:v>
                </c:pt>
                <c:pt idx="2">
                  <c:v>推拿科</c:v>
                </c:pt>
                <c:pt idx="3">
                  <c:v>心血管内科</c:v>
                </c:pt>
                <c:pt idx="4">
                  <c:v>小儿推拿科</c:v>
                </c:pt>
                <c:pt idx="5">
                  <c:v>老年医学科</c:v>
                </c:pt>
                <c:pt idx="6">
                  <c:v>脑病一科</c:v>
                </c:pt>
                <c:pt idx="7">
                  <c:v>医院</c:v>
                </c:pt>
                <c:pt idx="8">
                  <c:v>美容皮肤科</c:v>
                </c:pt>
                <c:pt idx="9">
                  <c:v>肝病科</c:v>
                </c:pt>
                <c:pt idx="10">
                  <c:v>儿科</c:v>
                </c:pt>
                <c:pt idx="11">
                  <c:v>肿瘤内科</c:v>
                </c:pt>
                <c:pt idx="12">
                  <c:v>心病四科</c:v>
                </c:pt>
                <c:pt idx="13">
                  <c:v>皮肤科</c:v>
                </c:pt>
                <c:pt idx="14">
                  <c:v>脊柱骨科</c:v>
                </c:pt>
                <c:pt idx="15">
                  <c:v>脾胃病科</c:v>
                </c:pt>
                <c:pt idx="16">
                  <c:v>神经外科</c:v>
                </c:pt>
                <c:pt idx="17">
                  <c:v>风湿病科</c:v>
                </c:pt>
                <c:pt idx="18">
                  <c:v>内分泌科</c:v>
                </c:pt>
                <c:pt idx="19">
                  <c:v>肝胆外科</c:v>
                </c:pt>
                <c:pt idx="20">
                  <c:v>口腔科</c:v>
                </c:pt>
                <c:pt idx="21">
                  <c:v>微创骨科</c:v>
                </c:pt>
                <c:pt idx="22">
                  <c:v>脑病二科</c:v>
                </c:pt>
                <c:pt idx="23">
                  <c:v>周围血管科</c:v>
                </c:pt>
                <c:pt idx="24">
                  <c:v>运动损伤骨科</c:v>
                </c:pt>
                <c:pt idx="25">
                  <c:v>呼吸内科</c:v>
                </c:pt>
                <c:pt idx="26">
                  <c:v>妇科妇二科合并</c:v>
                </c:pt>
                <c:pt idx="27">
                  <c:v>男科</c:v>
                </c:pt>
                <c:pt idx="28">
                  <c:v>血液科</c:v>
                </c:pt>
                <c:pt idx="29">
                  <c:v>西区重症医学科</c:v>
                </c:pt>
                <c:pt idx="30">
                  <c:v>创伤骨科</c:v>
                </c:pt>
                <c:pt idx="31">
                  <c:v>小儿骨科</c:v>
                </c:pt>
                <c:pt idx="32">
                  <c:v>身心医学科</c:v>
                </c:pt>
                <c:pt idx="33">
                  <c:v>泌尿外科</c:v>
                </c:pt>
                <c:pt idx="34">
                  <c:v>治未病中心</c:v>
                </c:pt>
                <c:pt idx="35">
                  <c:v>脾胃科消化科合并</c:v>
                </c:pt>
                <c:pt idx="36">
                  <c:v>心病一科</c:v>
                </c:pt>
                <c:pt idx="37">
                  <c:v>肛肠科</c:v>
                </c:pt>
                <c:pt idx="38">
                  <c:v>肾脏内科</c:v>
                </c:pt>
                <c:pt idx="39">
                  <c:v>重症医学科</c:v>
                </c:pt>
                <c:pt idx="40">
                  <c:v>胸外科</c:v>
                </c:pt>
                <c:pt idx="41">
                  <c:v>心病三科</c:v>
                </c:pt>
                <c:pt idx="42">
                  <c:v>综合内科</c:v>
                </c:pt>
                <c:pt idx="43">
                  <c:v>中医外治中心</c:v>
                </c:pt>
                <c:pt idx="44">
                  <c:v>关节骨科</c:v>
                </c:pt>
                <c:pt idx="45">
                  <c:v>普通外科</c:v>
                </c:pt>
                <c:pt idx="46">
                  <c:v>妇二科</c:v>
                </c:pt>
                <c:pt idx="47">
                  <c:v>心病二科</c:v>
                </c:pt>
                <c:pt idx="48">
                  <c:v>显微骨科</c:v>
                </c:pt>
                <c:pt idx="49">
                  <c:v>乳腺甲状腺外科</c:v>
                </c:pt>
                <c:pt idx="50">
                  <c:v>耳鼻喉科</c:v>
                </c:pt>
                <c:pt idx="51">
                  <c:v>产科</c:v>
                </c:pt>
                <c:pt idx="52">
                  <c:v>眼科</c:v>
                </c:pt>
                <c:pt idx="53">
                  <c:v>康复科</c:v>
                </c:pt>
                <c:pt idx="54">
                  <c:v>东区肾病科</c:v>
                </c:pt>
                <c:pt idx="55">
                  <c:v>神经内科</c:v>
                </c:pt>
                <c:pt idx="56">
                  <c:v>针灸科</c:v>
                </c:pt>
                <c:pt idx="57">
                  <c:v>中医经典科</c:v>
                </c:pt>
                <c:pt idx="58">
                  <c:v>妇科</c:v>
                </c:pt>
                <c:pt idx="59">
                  <c:v>肾病科</c:v>
                </c:pt>
                <c:pt idx="60">
                  <c:v>消化内科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96.71343678335826</c:v>
                </c:pt>
                <c:pt idx="2">
                  <c:v>96.11675100347622</c:v>
                </c:pt>
                <c:pt idx="3">
                  <c:v>95.60588259536318</c:v>
                </c:pt>
                <c:pt idx="4">
                  <c:v>94.3751277685345</c:v>
                </c:pt>
                <c:pt idx="5">
                  <c:v>92.90899231718032</c:v>
                </c:pt>
                <c:pt idx="6">
                  <c:v>91.7199730882269</c:v>
                </c:pt>
                <c:pt idx="7">
                  <c:v>89.2905480894827</c:v>
                </c:pt>
                <c:pt idx="8">
                  <c:v>88.42271805267117</c:v>
                </c:pt>
                <c:pt idx="9">
                  <c:v>87.99173419307256</c:v>
                </c:pt>
                <c:pt idx="10">
                  <c:v>87.76236416926541</c:v>
                </c:pt>
                <c:pt idx="11">
                  <c:v>84.41151122857494</c:v>
                </c:pt>
                <c:pt idx="12">
                  <c:v>84.3645224466737</c:v>
                </c:pt>
                <c:pt idx="13">
                  <c:v>80.84749168078837</c:v>
                </c:pt>
                <c:pt idx="14">
                  <c:v>80.53762016339367</c:v>
                </c:pt>
                <c:pt idx="15">
                  <c:v>80.34540126126106</c:v>
                </c:pt>
                <c:pt idx="16">
                  <c:v>79.811684564174</c:v>
                </c:pt>
                <c:pt idx="17">
                  <c:v>79.7420182086523</c:v>
                </c:pt>
                <c:pt idx="18">
                  <c:v>77.38553070858165</c:v>
                </c:pt>
                <c:pt idx="19">
                  <c:v>74.97031199975275</c:v>
                </c:pt>
                <c:pt idx="20">
                  <c:v>72.56462387921444</c:v>
                </c:pt>
                <c:pt idx="21">
                  <c:v>71.58395032033268</c:v>
                </c:pt>
                <c:pt idx="22">
                  <c:v>71.4921184042046</c:v>
                </c:pt>
                <c:pt idx="23">
                  <c:v>69.00846237125879</c:v>
                </c:pt>
                <c:pt idx="24">
                  <c:v>68.58968132731773</c:v>
                </c:pt>
                <c:pt idx="25">
                  <c:v>64.76000048809883</c:v>
                </c:pt>
                <c:pt idx="26">
                  <c:v>62.3995295055559</c:v>
                </c:pt>
                <c:pt idx="27">
                  <c:v>62.091588134690895</c:v>
                </c:pt>
                <c:pt idx="28">
                  <c:v>61.202358905411984</c:v>
                </c:pt>
                <c:pt idx="29">
                  <c:v>60.17792217627734</c:v>
                </c:pt>
                <c:pt idx="30">
                  <c:v>58.492025740036084</c:v>
                </c:pt>
                <c:pt idx="31">
                  <c:v>56.729906534621264</c:v>
                </c:pt>
                <c:pt idx="32">
                  <c:v>52.818428760728935</c:v>
                </c:pt>
                <c:pt idx="33">
                  <c:v>51.24078844237531</c:v>
                </c:pt>
                <c:pt idx="34">
                  <c:v>49.57123676457676</c:v>
                </c:pt>
                <c:pt idx="35">
                  <c:v>48.18883011851339</c:v>
                </c:pt>
                <c:pt idx="36">
                  <c:v>44.68173152768152</c:v>
                </c:pt>
                <c:pt idx="37">
                  <c:v>42.89792583368946</c:v>
                </c:pt>
                <c:pt idx="38">
                  <c:v>40.95292213020802</c:v>
                </c:pt>
                <c:pt idx="39">
                  <c:v>38.4905058032558</c:v>
                </c:pt>
                <c:pt idx="40">
                  <c:v>37.323813174291985</c:v>
                </c:pt>
                <c:pt idx="41">
                  <c:v>35.45082581197532</c:v>
                </c:pt>
                <c:pt idx="42">
                  <c:v>34.16683268767733</c:v>
                </c:pt>
                <c:pt idx="43">
                  <c:v>32.111356501878966</c:v>
                </c:pt>
                <c:pt idx="44">
                  <c:v>25.95006558727397</c:v>
                </c:pt>
                <c:pt idx="45">
                  <c:v>23.016685614371987</c:v>
                </c:pt>
                <c:pt idx="46">
                  <c:v>22.99758214022034</c:v>
                </c:pt>
                <c:pt idx="47">
                  <c:v>21.081869753001246</c:v>
                </c:pt>
                <c:pt idx="48">
                  <c:v>20.52761815659931</c:v>
                </c:pt>
                <c:pt idx="49">
                  <c:v>16.70700076135149</c:v>
                </c:pt>
                <c:pt idx="50">
                  <c:v>13.554723418033047</c:v>
                </c:pt>
                <c:pt idx="51">
                  <c:v>12.715228900692763</c:v>
                </c:pt>
                <c:pt idx="52">
                  <c:v>12.126517866779025</c:v>
                </c:pt>
                <c:pt idx="53">
                  <c:v>11.371711345397184</c:v>
                </c:pt>
                <c:pt idx="54">
                  <c:v>10.914264455344203</c:v>
                </c:pt>
                <c:pt idx="55">
                  <c:v>10.306212675448537</c:v>
                </c:pt>
                <c:pt idx="56">
                  <c:v>10.014689719469269</c:v>
                </c:pt>
                <c:pt idx="57">
                  <c:v>5.856689510337431</c:v>
                </c:pt>
                <c:pt idx="58">
                  <c:v>4.67368125929242</c:v>
                </c:pt>
                <c:pt idx="59">
                  <c:v>3.877012764700641</c:v>
                </c:pt>
                <c:pt idx="60">
                  <c:v>2.5925314665035746</c:v>
                </c:pt>
                <c:pt idx="61">
                  <c:v>0.9679380903524893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老年医学科</c:v>
                </c:pt>
                <c:pt idx="2">
                  <c:v>消化内科</c:v>
                </c:pt>
                <c:pt idx="3">
                  <c:v>眼科</c:v>
                </c:pt>
                <c:pt idx="4">
                  <c:v>脊柱骨科</c:v>
                </c:pt>
                <c:pt idx="5">
                  <c:v>脾胃科消化科合并</c:v>
                </c:pt>
                <c:pt idx="6">
                  <c:v>心病二科</c:v>
                </c:pt>
                <c:pt idx="7">
                  <c:v>男科</c:v>
                </c:pt>
                <c:pt idx="8">
                  <c:v>中医经典科</c:v>
                </c:pt>
                <c:pt idx="9">
                  <c:v>乳腺甲状腺外科</c:v>
                </c:pt>
                <c:pt idx="10">
                  <c:v>内分泌科</c:v>
                </c:pt>
                <c:pt idx="11">
                  <c:v>肿瘤内科</c:v>
                </c:pt>
                <c:pt idx="12">
                  <c:v>泌尿外科</c:v>
                </c:pt>
                <c:pt idx="13">
                  <c:v>东区肾病科</c:v>
                </c:pt>
                <c:pt idx="14">
                  <c:v>心病四科</c:v>
                </c:pt>
                <c:pt idx="15">
                  <c:v>运动损伤骨科</c:v>
                </c:pt>
                <c:pt idx="16">
                  <c:v>重症医学科</c:v>
                </c:pt>
                <c:pt idx="17">
                  <c:v>肾脏内科</c:v>
                </c:pt>
                <c:pt idx="18">
                  <c:v>胸外科</c:v>
                </c:pt>
                <c:pt idx="19">
                  <c:v>妇科妇二科合并</c:v>
                </c:pt>
                <c:pt idx="20">
                  <c:v>产科</c:v>
                </c:pt>
                <c:pt idx="21">
                  <c:v>妇二科</c:v>
                </c:pt>
                <c:pt idx="22">
                  <c:v>皮肤科</c:v>
                </c:pt>
                <c:pt idx="23">
                  <c:v>肝病科</c:v>
                </c:pt>
                <c:pt idx="24">
                  <c:v>脑病一科</c:v>
                </c:pt>
                <c:pt idx="25">
                  <c:v>神经内科</c:v>
                </c:pt>
                <c:pt idx="26">
                  <c:v>周围血管科</c:v>
                </c:pt>
                <c:pt idx="27">
                  <c:v>西区重症医学科</c:v>
                </c:pt>
                <c:pt idx="28">
                  <c:v>心血管内科</c:v>
                </c:pt>
                <c:pt idx="29">
                  <c:v>治未病中心</c:v>
                </c:pt>
                <c:pt idx="30">
                  <c:v>口腔科</c:v>
                </c:pt>
                <c:pt idx="31">
                  <c:v>肾病科</c:v>
                </c:pt>
                <c:pt idx="32">
                  <c:v>心病三科</c:v>
                </c:pt>
                <c:pt idx="33">
                  <c:v>身心医学科</c:v>
                </c:pt>
                <c:pt idx="34">
                  <c:v>中医外治中心</c:v>
                </c:pt>
                <c:pt idx="35">
                  <c:v>肝胆外科</c:v>
                </c:pt>
                <c:pt idx="36">
                  <c:v>推拿科</c:v>
                </c:pt>
                <c:pt idx="37">
                  <c:v>风湿病科</c:v>
                </c:pt>
                <c:pt idx="38">
                  <c:v>骨科</c:v>
                </c:pt>
                <c:pt idx="39">
                  <c:v>关节骨科</c:v>
                </c:pt>
                <c:pt idx="40">
                  <c:v>妇科</c:v>
                </c:pt>
                <c:pt idx="41">
                  <c:v>东区重症医学科</c:v>
                </c:pt>
                <c:pt idx="42">
                  <c:v>针灸科</c:v>
                </c:pt>
                <c:pt idx="43">
                  <c:v>小儿骨科</c:v>
                </c:pt>
                <c:pt idx="44">
                  <c:v>脾胃病科</c:v>
                </c:pt>
                <c:pt idx="45">
                  <c:v>美容皮肤科</c:v>
                </c:pt>
                <c:pt idx="46">
                  <c:v>脑病二科</c:v>
                </c:pt>
                <c:pt idx="47">
                  <c:v>肛肠科</c:v>
                </c:pt>
                <c:pt idx="48">
                  <c:v>康复科</c:v>
                </c:pt>
                <c:pt idx="49">
                  <c:v>普通外科</c:v>
                </c:pt>
                <c:pt idx="50">
                  <c:v>显微骨科</c:v>
                </c:pt>
                <c:pt idx="51">
                  <c:v>神经外科</c:v>
                </c:pt>
                <c:pt idx="52">
                  <c:v>血液科</c:v>
                </c:pt>
                <c:pt idx="53">
                  <c:v>综合内科</c:v>
                </c:pt>
                <c:pt idx="54">
                  <c:v>小儿推拿科</c:v>
                </c:pt>
                <c:pt idx="55">
                  <c:v>呼吸内科</c:v>
                </c:pt>
                <c:pt idx="56">
                  <c:v>心病一科</c:v>
                </c:pt>
                <c:pt idx="57">
                  <c:v>儿科</c:v>
                </c:pt>
                <c:pt idx="58">
                  <c:v>微创骨科</c:v>
                </c:pt>
                <c:pt idx="59">
                  <c:v>创伤骨科</c:v>
                </c:pt>
                <c:pt idx="60">
                  <c:v>医院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99.17420867288537</c:v>
                </c:pt>
                <c:pt idx="2">
                  <c:v>98.86932352723352</c:v>
                </c:pt>
                <c:pt idx="3">
                  <c:v>97.926104982958</c:v>
                </c:pt>
                <c:pt idx="4">
                  <c:v>92.4860321020033</c:v>
                </c:pt>
                <c:pt idx="5">
                  <c:v>87.18481576733764</c:v>
                </c:pt>
                <c:pt idx="6">
                  <c:v>86.78721226358938</c:v>
                </c:pt>
                <c:pt idx="7">
                  <c:v>80.30932355752225</c:v>
                </c:pt>
                <c:pt idx="8">
                  <c:v>78.72413247251907</c:v>
                </c:pt>
                <c:pt idx="9">
                  <c:v>73.68994049555533</c:v>
                </c:pt>
                <c:pt idx="10">
                  <c:v>72.11039016083691</c:v>
                </c:pt>
                <c:pt idx="11">
                  <c:v>71.8048817878586</c:v>
                </c:pt>
                <c:pt idx="12">
                  <c:v>69.4830012637639</c:v>
                </c:pt>
                <c:pt idx="13">
                  <c:v>67.79538105177909</c:v>
                </c:pt>
                <c:pt idx="14">
                  <c:v>67.0932717933307</c:v>
                </c:pt>
                <c:pt idx="15">
                  <c:v>60.955007419244225</c:v>
                </c:pt>
                <c:pt idx="16">
                  <c:v>59.29493014068378</c:v>
                </c:pt>
                <c:pt idx="17">
                  <c:v>58.13111563900379</c:v>
                </c:pt>
                <c:pt idx="18">
                  <c:v>55.38296830508437</c:v>
                </c:pt>
                <c:pt idx="19">
                  <c:v>52.81188577815226</c:v>
                </c:pt>
                <c:pt idx="20">
                  <c:v>51.729029985177846</c:v>
                </c:pt>
                <c:pt idx="21">
                  <c:v>51.623252806346954</c:v>
                </c:pt>
                <c:pt idx="22">
                  <c:v>50.692539806037466</c:v>
                </c:pt>
                <c:pt idx="23">
                  <c:v>50.29039255387555</c:v>
                </c:pt>
                <c:pt idx="24">
                  <c:v>50.01039032335608</c:v>
                </c:pt>
                <c:pt idx="25">
                  <c:v>48.241601884283845</c:v>
                </c:pt>
                <c:pt idx="26">
                  <c:v>47.411739457906464</c:v>
                </c:pt>
                <c:pt idx="27">
                  <c:v>44.380570936607185</c:v>
                </c:pt>
                <c:pt idx="28">
                  <c:v>43.999943155980446</c:v>
                </c:pt>
                <c:pt idx="29">
                  <c:v>41.94696729542269</c:v>
                </c:pt>
                <c:pt idx="30">
                  <c:v>39.186949880060325</c:v>
                </c:pt>
                <c:pt idx="31">
                  <c:v>38.864111919846025</c:v>
                </c:pt>
                <c:pt idx="32">
                  <c:v>36.86348070050774</c:v>
                </c:pt>
                <c:pt idx="33">
                  <c:v>34.98608834399717</c:v>
                </c:pt>
                <c:pt idx="34">
                  <c:v>34.93977912705938</c:v>
                </c:pt>
                <c:pt idx="35">
                  <c:v>34.76520617083473</c:v>
                </c:pt>
                <c:pt idx="36">
                  <c:v>34.13554579849719</c:v>
                </c:pt>
                <c:pt idx="37">
                  <c:v>34.009949802823044</c:v>
                </c:pt>
                <c:pt idx="38">
                  <c:v>32.7486257037311</c:v>
                </c:pt>
                <c:pt idx="39">
                  <c:v>28.03726992850648</c:v>
                </c:pt>
                <c:pt idx="40">
                  <c:v>27.775233131787854</c:v>
                </c:pt>
                <c:pt idx="41">
                  <c:v>27.561960761346842</c:v>
                </c:pt>
                <c:pt idx="42">
                  <c:v>27.51389382513109</c:v>
                </c:pt>
                <c:pt idx="43">
                  <c:v>25.86130554815592</c:v>
                </c:pt>
                <c:pt idx="44">
                  <c:v>25.055792054612326</c:v>
                </c:pt>
                <c:pt idx="45">
                  <c:v>19.939961461282117</c:v>
                </c:pt>
                <c:pt idx="46">
                  <c:v>19.695356712375567</c:v>
                </c:pt>
                <c:pt idx="47">
                  <c:v>16.2817605345407</c:v>
                </c:pt>
                <c:pt idx="48">
                  <c:v>15.85845417319254</c:v>
                </c:pt>
                <c:pt idx="49">
                  <c:v>11.150765891567547</c:v>
                </c:pt>
                <c:pt idx="50">
                  <c:v>11.122501621947798</c:v>
                </c:pt>
                <c:pt idx="51">
                  <c:v>7.363173772796646</c:v>
                </c:pt>
                <c:pt idx="52">
                  <c:v>6.520050576437979</c:v>
                </c:pt>
                <c:pt idx="53">
                  <c:v>6.350641731610888</c:v>
                </c:pt>
                <c:pt idx="54">
                  <c:v>5.22536730965909</c:v>
                </c:pt>
                <c:pt idx="55">
                  <c:v>4.712784843663478</c:v>
                </c:pt>
                <c:pt idx="56">
                  <c:v>4.059291588161018</c:v>
                </c:pt>
                <c:pt idx="57">
                  <c:v>3.506149772637793</c:v>
                </c:pt>
                <c:pt idx="58">
                  <c:v>1.4395326285521786</c:v>
                </c:pt>
                <c:pt idx="59">
                  <c:v>0.5795970193538432</c:v>
                </c:pt>
                <c:pt idx="60">
                  <c:v>0.3144012475354502</c:v>
                </c:pt>
                <c:pt idx="61">
                  <c:v>0.013115591951937736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眼科</c:v>
                </c:pt>
                <c:pt idx="2">
                  <c:v>老年医学科</c:v>
                </c:pt>
                <c:pt idx="3">
                  <c:v>综合内科</c:v>
                </c:pt>
                <c:pt idx="4">
                  <c:v>肝病科</c:v>
                </c:pt>
                <c:pt idx="5">
                  <c:v>脑病二科</c:v>
                </c:pt>
                <c:pt idx="6">
                  <c:v>妇二科</c:v>
                </c:pt>
                <c:pt idx="7">
                  <c:v>心病一科</c:v>
                </c:pt>
                <c:pt idx="8">
                  <c:v>东区重症医学科</c:v>
                </c:pt>
                <c:pt idx="9">
                  <c:v>普通外科</c:v>
                </c:pt>
                <c:pt idx="10">
                  <c:v>耳鼻喉科</c:v>
                </c:pt>
                <c:pt idx="11">
                  <c:v>东区肾病科</c:v>
                </c:pt>
                <c:pt idx="12">
                  <c:v>脑病三科</c:v>
                </c:pt>
                <c:pt idx="13">
                  <c:v>显微骨科</c:v>
                </c:pt>
                <c:pt idx="14">
                  <c:v>消化内科</c:v>
                </c:pt>
                <c:pt idx="15">
                  <c:v>男科</c:v>
                </c:pt>
                <c:pt idx="16">
                  <c:v>呼吸内科</c:v>
                </c:pt>
                <c:pt idx="17">
                  <c:v>小儿推拿科</c:v>
                </c:pt>
                <c:pt idx="18">
                  <c:v>身心医学科</c:v>
                </c:pt>
                <c:pt idx="19">
                  <c:v>脾胃病科</c:v>
                </c:pt>
                <c:pt idx="20">
                  <c:v>美容皮肤科</c:v>
                </c:pt>
                <c:pt idx="21">
                  <c:v>神经外科</c:v>
                </c:pt>
                <c:pt idx="22">
                  <c:v>微创骨科</c:v>
                </c:pt>
                <c:pt idx="23">
                  <c:v>运动损伤骨科</c:v>
                </c:pt>
                <c:pt idx="24">
                  <c:v>脑病一科</c:v>
                </c:pt>
                <c:pt idx="25">
                  <c:v>周围血管科</c:v>
                </c:pt>
                <c:pt idx="26">
                  <c:v>风湿病科</c:v>
                </c:pt>
                <c:pt idx="27">
                  <c:v>脾胃科消化科合并</c:v>
                </c:pt>
                <c:pt idx="28">
                  <c:v>中医经典科</c:v>
                </c:pt>
                <c:pt idx="29">
                  <c:v>胸外科</c:v>
                </c:pt>
                <c:pt idx="30">
                  <c:v>重症医学科</c:v>
                </c:pt>
                <c:pt idx="31">
                  <c:v>妇科妇二科合并</c:v>
                </c:pt>
                <c:pt idx="32">
                  <c:v>心病二科</c:v>
                </c:pt>
                <c:pt idx="33">
                  <c:v>泌尿外科</c:v>
                </c:pt>
                <c:pt idx="34">
                  <c:v>产科</c:v>
                </c:pt>
                <c:pt idx="35">
                  <c:v>肛肠科</c:v>
                </c:pt>
                <c:pt idx="36">
                  <c:v>内分泌科</c:v>
                </c:pt>
                <c:pt idx="37">
                  <c:v>医院</c:v>
                </c:pt>
                <c:pt idx="38">
                  <c:v>脊柱骨科</c:v>
                </c:pt>
                <c:pt idx="39">
                  <c:v>小儿骨科</c:v>
                </c:pt>
                <c:pt idx="40">
                  <c:v>儿科</c:v>
                </c:pt>
                <c:pt idx="41">
                  <c:v>妇科</c:v>
                </c:pt>
                <c:pt idx="42">
                  <c:v>肿瘤内科</c:v>
                </c:pt>
                <c:pt idx="43">
                  <c:v>肝胆外科</c:v>
                </c:pt>
                <c:pt idx="44">
                  <c:v>骨科</c:v>
                </c:pt>
                <c:pt idx="45">
                  <c:v>推拿科</c:v>
                </c:pt>
                <c:pt idx="46">
                  <c:v>西区重症医学科</c:v>
                </c:pt>
                <c:pt idx="47">
                  <c:v>创伤骨科</c:v>
                </c:pt>
                <c:pt idx="48">
                  <c:v>心病三科</c:v>
                </c:pt>
                <c:pt idx="49">
                  <c:v>肾脏内科</c:v>
                </c:pt>
                <c:pt idx="50">
                  <c:v>肾病科</c:v>
                </c:pt>
                <c:pt idx="51">
                  <c:v>心病四科</c:v>
                </c:pt>
                <c:pt idx="52">
                  <c:v>中医外治中心</c:v>
                </c:pt>
                <c:pt idx="53">
                  <c:v>康复科</c:v>
                </c:pt>
                <c:pt idx="54">
                  <c:v>乳腺甲状腺外科</c:v>
                </c:pt>
                <c:pt idx="55">
                  <c:v>治未病中心</c:v>
                </c:pt>
                <c:pt idx="56">
                  <c:v>血液科</c:v>
                </c:pt>
                <c:pt idx="57">
                  <c:v>针灸科</c:v>
                </c:pt>
                <c:pt idx="58">
                  <c:v>皮肤科</c:v>
                </c:pt>
                <c:pt idx="59">
                  <c:v>关节骨科</c:v>
                </c:pt>
                <c:pt idx="60">
                  <c:v>心血管内科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92.8501516749225</c:v>
                </c:pt>
                <c:pt idx="2">
                  <c:v>85.64201907786652</c:v>
                </c:pt>
                <c:pt idx="3">
                  <c:v>57.23048063721498</c:v>
                </c:pt>
                <c:pt idx="4">
                  <c:v>50.99489575594896</c:v>
                </c:pt>
                <c:pt idx="5">
                  <c:v>47.49045460227084</c:v>
                </c:pt>
                <c:pt idx="6">
                  <c:v>37.1349372688106</c:v>
                </c:pt>
                <c:pt idx="7">
                  <c:v>25.089399572537786</c:v>
                </c:pt>
                <c:pt idx="8">
                  <c:v>21.63185132092759</c:v>
                </c:pt>
                <c:pt idx="9">
                  <c:v>19.357173946395154</c:v>
                </c:pt>
                <c:pt idx="10">
                  <c:v>19.318304955491172</c:v>
                </c:pt>
                <c:pt idx="11">
                  <c:v>19.167871493274202</c:v>
                </c:pt>
                <c:pt idx="12">
                  <c:v>19.007540049998667</c:v>
                </c:pt>
                <c:pt idx="13">
                  <c:v>18.257309084293293</c:v>
                </c:pt>
                <c:pt idx="14">
                  <c:v>17.236352787290205</c:v>
                </c:pt>
                <c:pt idx="15">
                  <c:v>16.467774374373747</c:v>
                </c:pt>
                <c:pt idx="16">
                  <c:v>15.95050427692704</c:v>
                </c:pt>
                <c:pt idx="17">
                  <c:v>15.510956676687908</c:v>
                </c:pt>
                <c:pt idx="18">
                  <c:v>14.944014114728493</c:v>
                </c:pt>
                <c:pt idx="19">
                  <c:v>14.938025863270505</c:v>
                </c:pt>
                <c:pt idx="20">
                  <c:v>14.259268172981967</c:v>
                </c:pt>
                <c:pt idx="21">
                  <c:v>13.778508823783774</c:v>
                </c:pt>
                <c:pt idx="22">
                  <c:v>13.41235513007442</c:v>
                </c:pt>
                <c:pt idx="23">
                  <c:v>12.845891203348371</c:v>
                </c:pt>
                <c:pt idx="24">
                  <c:v>12.648892704875657</c:v>
                </c:pt>
                <c:pt idx="25">
                  <c:v>12.48365052045951</c:v>
                </c:pt>
                <c:pt idx="26">
                  <c:v>11.872255764223654</c:v>
                </c:pt>
                <c:pt idx="27">
                  <c:v>11.260804279719492</c:v>
                </c:pt>
                <c:pt idx="28">
                  <c:v>11.115929226385063</c:v>
                </c:pt>
                <c:pt idx="29">
                  <c:v>10.896317408741988</c:v>
                </c:pt>
                <c:pt idx="30">
                  <c:v>10.506297604683798</c:v>
                </c:pt>
                <c:pt idx="31">
                  <c:v>9.938691664769355</c:v>
                </c:pt>
                <c:pt idx="32">
                  <c:v>9.773352406165472</c:v>
                </c:pt>
                <c:pt idx="33">
                  <c:v>9.167407113024655</c:v>
                </c:pt>
                <c:pt idx="34">
                  <c:v>8.964116695770961</c:v>
                </c:pt>
                <c:pt idx="35">
                  <c:v>8.906044156442906</c:v>
                </c:pt>
                <c:pt idx="36">
                  <c:v>8.477799551872991</c:v>
                </c:pt>
                <c:pt idx="37">
                  <c:v>8.339454153462215</c:v>
                </c:pt>
                <c:pt idx="38">
                  <c:v>8.212143484407427</c:v>
                </c:pt>
                <c:pt idx="39">
                  <c:v>7.987443984753472</c:v>
                </c:pt>
                <c:pt idx="40">
                  <c:v>7.77333077637587</c:v>
                </c:pt>
                <c:pt idx="41">
                  <c:v>7.659801858732183</c:v>
                </c:pt>
                <c:pt idx="42">
                  <c:v>7.333461619256947</c:v>
                </c:pt>
                <c:pt idx="43">
                  <c:v>7.248174514573382</c:v>
                </c:pt>
                <c:pt idx="44">
                  <c:v>7.225477193305387</c:v>
                </c:pt>
                <c:pt idx="45">
                  <c:v>7.157828365145887</c:v>
                </c:pt>
                <c:pt idx="46">
                  <c:v>7.061602750760905</c:v>
                </c:pt>
                <c:pt idx="47">
                  <c:v>6.955454752916995</c:v>
                </c:pt>
                <c:pt idx="48">
                  <c:v>6.889213389960241</c:v>
                </c:pt>
                <c:pt idx="49">
                  <c:v>6.132566915308463</c:v>
                </c:pt>
                <c:pt idx="50">
                  <c:v>5.977188284058368</c:v>
                </c:pt>
                <c:pt idx="51">
                  <c:v>5.953568346628569</c:v>
                </c:pt>
                <c:pt idx="52">
                  <c:v>5.84616128835876</c:v>
                </c:pt>
                <c:pt idx="53">
                  <c:v>5.751092703166801</c:v>
                </c:pt>
                <c:pt idx="54">
                  <c:v>5.649145021628395</c:v>
                </c:pt>
                <c:pt idx="55">
                  <c:v>5.611600878779872</c:v>
                </c:pt>
                <c:pt idx="56">
                  <c:v>5.537291974261966</c:v>
                </c:pt>
                <c:pt idx="57">
                  <c:v>5.434912178105613</c:v>
                </c:pt>
                <c:pt idx="58">
                  <c:v>5.341127785924705</c:v>
                </c:pt>
                <c:pt idx="59">
                  <c:v>5.32714029753949</c:v>
                </c:pt>
                <c:pt idx="60">
                  <c:v>5.3084402494633105</c:v>
                </c:pt>
                <c:pt idx="61">
                  <c:v>5.2481107205922015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抗菌药物费用占药费总额的百分率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抗菌药物费用占药费总额的百分率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肝胆外科</c:v>
                </c:pt>
                <c:pt idx="2">
                  <c:v>神经外科</c:v>
                </c:pt>
                <c:pt idx="3">
                  <c:v>关节骨科</c:v>
                </c:pt>
                <c:pt idx="4">
                  <c:v>肝病科</c:v>
                </c:pt>
                <c:pt idx="5">
                  <c:v>肛肠科</c:v>
                </c:pt>
                <c:pt idx="6">
                  <c:v>肾脏内科</c:v>
                </c:pt>
                <c:pt idx="7">
                  <c:v>微创骨科</c:v>
                </c:pt>
                <c:pt idx="8">
                  <c:v>风湿病科</c:v>
                </c:pt>
                <c:pt idx="9">
                  <c:v>老年医学科</c:v>
                </c:pt>
                <c:pt idx="10">
                  <c:v>肾病科</c:v>
                </c:pt>
                <c:pt idx="11">
                  <c:v>产科</c:v>
                </c:pt>
                <c:pt idx="12">
                  <c:v>推拿科</c:v>
                </c:pt>
                <c:pt idx="13">
                  <c:v>中医外治中心</c:v>
                </c:pt>
                <c:pt idx="14">
                  <c:v>心病二科</c:v>
                </c:pt>
                <c:pt idx="15">
                  <c:v>眼科</c:v>
                </c:pt>
                <c:pt idx="16">
                  <c:v>脊柱骨科</c:v>
                </c:pt>
                <c:pt idx="17">
                  <c:v>内分泌科</c:v>
                </c:pt>
                <c:pt idx="18">
                  <c:v>脾胃病科</c:v>
                </c:pt>
                <c:pt idx="19">
                  <c:v>显微骨科</c:v>
                </c:pt>
                <c:pt idx="20">
                  <c:v>妇科</c:v>
                </c:pt>
                <c:pt idx="21">
                  <c:v>乳腺甲状腺外科</c:v>
                </c:pt>
                <c:pt idx="22">
                  <c:v>骨科</c:v>
                </c:pt>
                <c:pt idx="23">
                  <c:v>皮肤科</c:v>
                </c:pt>
                <c:pt idx="24">
                  <c:v>小儿推拿科</c:v>
                </c:pt>
                <c:pt idx="25">
                  <c:v>泌尿外科</c:v>
                </c:pt>
                <c:pt idx="26">
                  <c:v>胸外科</c:v>
                </c:pt>
                <c:pt idx="27">
                  <c:v>消化内科</c:v>
                </c:pt>
                <c:pt idx="28">
                  <c:v>创伤骨科</c:v>
                </c:pt>
                <c:pt idx="29">
                  <c:v>康复科</c:v>
                </c:pt>
                <c:pt idx="30">
                  <c:v>心病三科</c:v>
                </c:pt>
                <c:pt idx="31">
                  <c:v>美容皮肤科</c:v>
                </c:pt>
                <c:pt idx="32">
                  <c:v>脑病三科</c:v>
                </c:pt>
                <c:pt idx="33">
                  <c:v>东区肾病科</c:v>
                </c:pt>
                <c:pt idx="34">
                  <c:v>小儿骨科</c:v>
                </c:pt>
                <c:pt idx="35">
                  <c:v>血液科</c:v>
                </c:pt>
                <c:pt idx="36">
                  <c:v>西区重症医学科</c:v>
                </c:pt>
                <c:pt idx="37">
                  <c:v>神经内科</c:v>
                </c:pt>
                <c:pt idx="38">
                  <c:v>儿科</c:v>
                </c:pt>
                <c:pt idx="39">
                  <c:v>妇二科</c:v>
                </c:pt>
                <c:pt idx="40">
                  <c:v>心病四科</c:v>
                </c:pt>
                <c:pt idx="41">
                  <c:v>呼吸内科</c:v>
                </c:pt>
                <c:pt idx="42">
                  <c:v>肿瘤内科</c:v>
                </c:pt>
                <c:pt idx="43">
                  <c:v>身心医学科</c:v>
                </c:pt>
                <c:pt idx="44">
                  <c:v>脑病二科</c:v>
                </c:pt>
                <c:pt idx="45">
                  <c:v>口腔科</c:v>
                </c:pt>
                <c:pt idx="46">
                  <c:v>心血管内科</c:v>
                </c:pt>
                <c:pt idx="47">
                  <c:v>重症医学科</c:v>
                </c:pt>
                <c:pt idx="48">
                  <c:v>普通外科</c:v>
                </c:pt>
                <c:pt idx="49">
                  <c:v>心病一科</c:v>
                </c:pt>
                <c:pt idx="50">
                  <c:v>男科</c:v>
                </c:pt>
                <c:pt idx="51">
                  <c:v>针灸科</c:v>
                </c:pt>
                <c:pt idx="52">
                  <c:v>东区重症医学科</c:v>
                </c:pt>
                <c:pt idx="53">
                  <c:v>中医经典科</c:v>
                </c:pt>
                <c:pt idx="54">
                  <c:v>耳鼻喉科</c:v>
                </c:pt>
                <c:pt idx="55">
                  <c:v>脾胃科消化科合并</c:v>
                </c:pt>
                <c:pt idx="56">
                  <c:v>运动损伤骨科</c:v>
                </c:pt>
                <c:pt idx="57">
                  <c:v>脑病一科</c:v>
                </c:pt>
                <c:pt idx="58">
                  <c:v>妇科妇二科合并</c:v>
                </c:pt>
                <c:pt idx="59">
                  <c:v>周围血管科</c:v>
                </c:pt>
                <c:pt idx="60">
                  <c:v>综合内科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98.98354985442697</c:v>
                </c:pt>
                <c:pt idx="1">
                  <c:v>97.7929273556147</c:v>
                </c:pt>
                <c:pt idx="2">
                  <c:v>97.77189865717548</c:v>
                </c:pt>
                <c:pt idx="3">
                  <c:v>92.046466303058</c:v>
                </c:pt>
                <c:pt idx="4">
                  <c:v>90.52338416552954</c:v>
                </c:pt>
                <c:pt idx="5">
                  <c:v>90.1618518135428</c:v>
                </c:pt>
                <c:pt idx="6">
                  <c:v>89.36966317837974</c:v>
                </c:pt>
                <c:pt idx="7">
                  <c:v>86.86376613987537</c:v>
                </c:pt>
                <c:pt idx="8">
                  <c:v>86.43673834314257</c:v>
                </c:pt>
                <c:pt idx="9">
                  <c:v>85.5755986058084</c:v>
                </c:pt>
                <c:pt idx="10">
                  <c:v>81.25597268048537</c:v>
                </c:pt>
                <c:pt idx="11">
                  <c:v>78.52244783452882</c:v>
                </c:pt>
                <c:pt idx="12">
                  <c:v>77.26549596496464</c:v>
                </c:pt>
                <c:pt idx="13">
                  <c:v>76.35338082840599</c:v>
                </c:pt>
                <c:pt idx="14">
                  <c:v>75.18677270103329</c:v>
                </c:pt>
                <c:pt idx="15">
                  <c:v>74.87209393455825</c:v>
                </c:pt>
                <c:pt idx="16">
                  <c:v>74.46383361534694</c:v>
                </c:pt>
                <c:pt idx="17">
                  <c:v>74.20551706326064</c:v>
                </c:pt>
                <c:pt idx="18">
                  <c:v>69.790455725553</c:v>
                </c:pt>
                <c:pt idx="19">
                  <c:v>68.72880238929481</c:v>
                </c:pt>
                <c:pt idx="20">
                  <c:v>68.39459289853052</c:v>
                </c:pt>
                <c:pt idx="21">
                  <c:v>64.06570827137863</c:v>
                </c:pt>
                <c:pt idx="22">
                  <c:v>61.0226025369073</c:v>
                </c:pt>
                <c:pt idx="23">
                  <c:v>59.3813369027967</c:v>
                </c:pt>
                <c:pt idx="24">
                  <c:v>57.97496711327157</c:v>
                </c:pt>
                <c:pt idx="25">
                  <c:v>57.89068937915811</c:v>
                </c:pt>
                <c:pt idx="26">
                  <c:v>56.10664139191795</c:v>
                </c:pt>
                <c:pt idx="27">
                  <c:v>55.6236184215134</c:v>
                </c:pt>
                <c:pt idx="28">
                  <c:v>54.35697816020371</c:v>
                </c:pt>
                <c:pt idx="29">
                  <c:v>53.36638751041185</c:v>
                </c:pt>
                <c:pt idx="30">
                  <c:v>48.49654184255754</c:v>
                </c:pt>
                <c:pt idx="31">
                  <c:v>48.24009030972854</c:v>
                </c:pt>
                <c:pt idx="32">
                  <c:v>46.189764597217106</c:v>
                </c:pt>
                <c:pt idx="33">
                  <c:v>46.14662666489513</c:v>
                </c:pt>
                <c:pt idx="34">
                  <c:v>45.021352189637966</c:v>
                </c:pt>
                <c:pt idx="35">
                  <c:v>44.19099493947931</c:v>
                </c:pt>
                <c:pt idx="36">
                  <c:v>43.549133880846554</c:v>
                </c:pt>
                <c:pt idx="37">
                  <c:v>42.85897047086393</c:v>
                </c:pt>
                <c:pt idx="38">
                  <c:v>41.72986105618819</c:v>
                </c:pt>
                <c:pt idx="39">
                  <c:v>37.9839633952191</c:v>
                </c:pt>
                <c:pt idx="40">
                  <c:v>37.36834969798002</c:v>
                </c:pt>
                <c:pt idx="41">
                  <c:v>36.55501930445069</c:v>
                </c:pt>
                <c:pt idx="42">
                  <c:v>36.384265876066756</c:v>
                </c:pt>
                <c:pt idx="43">
                  <c:v>35.85668168670111</c:v>
                </c:pt>
                <c:pt idx="44">
                  <c:v>34.67280469674674</c:v>
                </c:pt>
                <c:pt idx="45">
                  <c:v>33.04925579853544</c:v>
                </c:pt>
                <c:pt idx="46">
                  <c:v>31.148421142387917</c:v>
                </c:pt>
                <c:pt idx="47">
                  <c:v>30.736724156468377</c:v>
                </c:pt>
                <c:pt idx="48">
                  <c:v>26.130354149693936</c:v>
                </c:pt>
                <c:pt idx="49">
                  <c:v>25.71232243535202</c:v>
                </c:pt>
                <c:pt idx="50">
                  <c:v>20.066240140034374</c:v>
                </c:pt>
                <c:pt idx="51">
                  <c:v>18.24336688138861</c:v>
                </c:pt>
                <c:pt idx="52">
                  <c:v>14.87966508601466</c:v>
                </c:pt>
                <c:pt idx="53">
                  <c:v>8.774289778626931</c:v>
                </c:pt>
                <c:pt idx="54">
                  <c:v>8.096495218643796</c:v>
                </c:pt>
                <c:pt idx="55">
                  <c:v>8.037013510484382</c:v>
                </c:pt>
                <c:pt idx="56">
                  <c:v>7.580843005957361</c:v>
                </c:pt>
                <c:pt idx="57">
                  <c:v>5.035725840589977</c:v>
                </c:pt>
                <c:pt idx="58">
                  <c:v>3.9551247423651237</c:v>
                </c:pt>
                <c:pt idx="59">
                  <c:v>3.5509939833810567</c:v>
                </c:pt>
                <c:pt idx="60">
                  <c:v>1.5126826148141648</c:v>
                </c:pt>
                <c:pt idx="61">
                  <c:v>0.0389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中医经典科</c:v>
                </c:pt>
                <c:pt idx="2">
                  <c:v>创伤骨科</c:v>
                </c:pt>
                <c:pt idx="3">
                  <c:v>老年医学科</c:v>
                </c:pt>
                <c:pt idx="4">
                  <c:v>美容皮肤科</c:v>
                </c:pt>
                <c:pt idx="5">
                  <c:v>中医外治中心</c:v>
                </c:pt>
                <c:pt idx="6">
                  <c:v>呼吸内科</c:v>
                </c:pt>
                <c:pt idx="7">
                  <c:v>肛肠科</c:v>
                </c:pt>
                <c:pt idx="8">
                  <c:v>脾胃科消化科合并</c:v>
                </c:pt>
                <c:pt idx="9">
                  <c:v>心病一科</c:v>
                </c:pt>
                <c:pt idx="10">
                  <c:v>脑病二科</c:v>
                </c:pt>
                <c:pt idx="11">
                  <c:v>小儿推拿科</c:v>
                </c:pt>
                <c:pt idx="12">
                  <c:v>微创骨科</c:v>
                </c:pt>
                <c:pt idx="13">
                  <c:v>心病二科</c:v>
                </c:pt>
                <c:pt idx="14">
                  <c:v>妇二科</c:v>
                </c:pt>
                <c:pt idx="15">
                  <c:v>治未病中心</c:v>
                </c:pt>
                <c:pt idx="16">
                  <c:v>显微骨科</c:v>
                </c:pt>
                <c:pt idx="17">
                  <c:v>乳腺甲状腺外科</c:v>
                </c:pt>
                <c:pt idx="18">
                  <c:v>眼科</c:v>
                </c:pt>
                <c:pt idx="19">
                  <c:v>康复科</c:v>
                </c:pt>
                <c:pt idx="20">
                  <c:v>肾病科</c:v>
                </c:pt>
                <c:pt idx="21">
                  <c:v>东区重症医学科</c:v>
                </c:pt>
                <c:pt idx="22">
                  <c:v>脾胃病科</c:v>
                </c:pt>
                <c:pt idx="23">
                  <c:v>肝病科</c:v>
                </c:pt>
                <c:pt idx="24">
                  <c:v>口腔科</c:v>
                </c:pt>
                <c:pt idx="25">
                  <c:v>血液科</c:v>
                </c:pt>
                <c:pt idx="26">
                  <c:v>脑病一科</c:v>
                </c:pt>
                <c:pt idx="27">
                  <c:v>综合内科</c:v>
                </c:pt>
                <c:pt idx="28">
                  <c:v>运动损伤骨科</c:v>
                </c:pt>
                <c:pt idx="29">
                  <c:v>肿瘤内科</c:v>
                </c:pt>
                <c:pt idx="30">
                  <c:v>肾脏内科</c:v>
                </c:pt>
                <c:pt idx="31">
                  <c:v>心病三科</c:v>
                </c:pt>
                <c:pt idx="32">
                  <c:v>周围血管科</c:v>
                </c:pt>
                <c:pt idx="33">
                  <c:v>皮肤科</c:v>
                </c:pt>
                <c:pt idx="34">
                  <c:v>肝胆外科</c:v>
                </c:pt>
                <c:pt idx="35">
                  <c:v>男科</c:v>
                </c:pt>
                <c:pt idx="36">
                  <c:v>神经内科</c:v>
                </c:pt>
                <c:pt idx="37">
                  <c:v>妇科妇二科合并</c:v>
                </c:pt>
                <c:pt idx="38">
                  <c:v>神经外科</c:v>
                </c:pt>
                <c:pt idx="39">
                  <c:v>重症医学科</c:v>
                </c:pt>
                <c:pt idx="40">
                  <c:v>产科</c:v>
                </c:pt>
                <c:pt idx="41">
                  <c:v>医院</c:v>
                </c:pt>
                <c:pt idx="42">
                  <c:v>骨科</c:v>
                </c:pt>
                <c:pt idx="43">
                  <c:v>心血管内科</c:v>
                </c:pt>
                <c:pt idx="44">
                  <c:v>身心医学科</c:v>
                </c:pt>
                <c:pt idx="45">
                  <c:v>耳鼻喉科</c:v>
                </c:pt>
                <c:pt idx="46">
                  <c:v>消化内科</c:v>
                </c:pt>
                <c:pt idx="47">
                  <c:v>小儿骨科</c:v>
                </c:pt>
                <c:pt idx="48">
                  <c:v>胸外科</c:v>
                </c:pt>
                <c:pt idx="49">
                  <c:v>内分泌科</c:v>
                </c:pt>
                <c:pt idx="50">
                  <c:v>普通外科</c:v>
                </c:pt>
                <c:pt idx="51">
                  <c:v>东区肾病科</c:v>
                </c:pt>
                <c:pt idx="52">
                  <c:v>儿科</c:v>
                </c:pt>
                <c:pt idx="53">
                  <c:v>脊柱骨科</c:v>
                </c:pt>
                <c:pt idx="54">
                  <c:v>妇科</c:v>
                </c:pt>
                <c:pt idx="55">
                  <c:v>脑病三科</c:v>
                </c:pt>
                <c:pt idx="56">
                  <c:v>心病四科</c:v>
                </c:pt>
                <c:pt idx="57">
                  <c:v>西区重症医学科</c:v>
                </c:pt>
                <c:pt idx="58">
                  <c:v>针灸科</c:v>
                </c:pt>
                <c:pt idx="59">
                  <c:v>推拿科</c:v>
                </c:pt>
                <c:pt idx="60">
                  <c:v>关节骨科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68.44757756258052</c:v>
                </c:pt>
                <c:pt idx="2">
                  <c:v>41.57582864282157</c:v>
                </c:pt>
                <c:pt idx="3">
                  <c:v>34.71705808367363</c:v>
                </c:pt>
                <c:pt idx="4">
                  <c:v>33.2127118226507</c:v>
                </c:pt>
                <c:pt idx="5">
                  <c:v>28.58725891720271</c:v>
                </c:pt>
                <c:pt idx="6">
                  <c:v>27.874198776704585</c:v>
                </c:pt>
                <c:pt idx="7">
                  <c:v>26.162055856894664</c:v>
                </c:pt>
                <c:pt idx="8">
                  <c:v>23.555105296056116</c:v>
                </c:pt>
                <c:pt idx="9">
                  <c:v>17.41068945341008</c:v>
                </c:pt>
                <c:pt idx="10">
                  <c:v>15.880810595590372</c:v>
                </c:pt>
                <c:pt idx="11">
                  <c:v>14.658782252805645</c:v>
                </c:pt>
                <c:pt idx="12">
                  <c:v>12.841921824937211</c:v>
                </c:pt>
                <c:pt idx="13">
                  <c:v>11.900428646274696</c:v>
                </c:pt>
                <c:pt idx="14">
                  <c:v>11.243776412264804</c:v>
                </c:pt>
                <c:pt idx="15">
                  <c:v>10.908056439902722</c:v>
                </c:pt>
                <c:pt idx="16">
                  <c:v>10.900290066927774</c:v>
                </c:pt>
                <c:pt idx="17">
                  <c:v>10.842696358988677</c:v>
                </c:pt>
                <c:pt idx="18">
                  <c:v>10.130203692456323</c:v>
                </c:pt>
                <c:pt idx="19">
                  <c:v>8.193483889420122</c:v>
                </c:pt>
                <c:pt idx="20">
                  <c:v>7.635896928015086</c:v>
                </c:pt>
                <c:pt idx="21">
                  <c:v>7.404450950944477</c:v>
                </c:pt>
                <c:pt idx="22">
                  <c:v>6.779754984719366</c:v>
                </c:pt>
                <c:pt idx="23">
                  <c:v>6.067419914265715</c:v>
                </c:pt>
                <c:pt idx="24">
                  <c:v>5.627241418424587</c:v>
                </c:pt>
                <c:pt idx="25">
                  <c:v>5.293085752153246</c:v>
                </c:pt>
                <c:pt idx="26">
                  <c:v>5.097346764700046</c:v>
                </c:pt>
                <c:pt idx="27">
                  <c:v>4.970922080483648</c:v>
                </c:pt>
                <c:pt idx="28">
                  <c:v>4.9251012687764035</c:v>
                </c:pt>
                <c:pt idx="29">
                  <c:v>4.914613961691414</c:v>
                </c:pt>
                <c:pt idx="30">
                  <c:v>4.5090101855755025</c:v>
                </c:pt>
                <c:pt idx="31">
                  <c:v>4.158033628142784</c:v>
                </c:pt>
                <c:pt idx="32">
                  <c:v>4.016848401184882</c:v>
                </c:pt>
                <c:pt idx="33">
                  <c:v>3.9859613700514918</c:v>
                </c:pt>
                <c:pt idx="34">
                  <c:v>3.9548002437300416</c:v>
                </c:pt>
                <c:pt idx="35">
                  <c:v>3.83469217935771</c:v>
                </c:pt>
                <c:pt idx="36">
                  <c:v>3.350869843960658</c:v>
                </c:pt>
                <c:pt idx="37">
                  <c:v>3.2242605193410934</c:v>
                </c:pt>
                <c:pt idx="38">
                  <c:v>2.8732316652277716</c:v>
                </c:pt>
                <c:pt idx="39">
                  <c:v>2.8593029651666333</c:v>
                </c:pt>
                <c:pt idx="40">
                  <c:v>2.8423466207483967</c:v>
                </c:pt>
                <c:pt idx="41">
                  <c:v>2.624584156494028</c:v>
                </c:pt>
                <c:pt idx="42">
                  <c:v>2.5302581965290205</c:v>
                </c:pt>
                <c:pt idx="43">
                  <c:v>2.4859286962147316</c:v>
                </c:pt>
                <c:pt idx="44">
                  <c:v>2.4836347272510344</c:v>
                </c:pt>
                <c:pt idx="45">
                  <c:v>2.463429457834837</c:v>
                </c:pt>
                <c:pt idx="46">
                  <c:v>2.4204350885017947</c:v>
                </c:pt>
                <c:pt idx="47">
                  <c:v>2.4141463637437597</c:v>
                </c:pt>
                <c:pt idx="48">
                  <c:v>2.401280813117172</c:v>
                </c:pt>
                <c:pt idx="49">
                  <c:v>2.344211023038773</c:v>
                </c:pt>
                <c:pt idx="50">
                  <c:v>2.331415771124576</c:v>
                </c:pt>
                <c:pt idx="51">
                  <c:v>2.1974114039960435</c:v>
                </c:pt>
                <c:pt idx="52">
                  <c:v>2.188654205953453</c:v>
                </c:pt>
                <c:pt idx="53">
                  <c:v>2.0811680269592308</c:v>
                </c:pt>
                <c:pt idx="54">
                  <c:v>2.0601150928730307</c:v>
                </c:pt>
                <c:pt idx="55">
                  <c:v>2.049250864356175</c:v>
                </c:pt>
                <c:pt idx="56">
                  <c:v>2.027444821293392</c:v>
                </c:pt>
                <c:pt idx="57">
                  <c:v>1.935312289704283</c:v>
                </c:pt>
                <c:pt idx="58">
                  <c:v>1.7248850405219545</c:v>
                </c:pt>
                <c:pt idx="59">
                  <c:v>1.6567569155831776</c:v>
                </c:pt>
                <c:pt idx="60">
                  <c:v>1.5492099880241554</c:v>
                </c:pt>
                <c:pt idx="61">
                  <c:v>1.520214694648277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妇科妇二科合并</c:v>
                </c:pt>
                <c:pt idx="2">
                  <c:v>运动损伤骨科</c:v>
                </c:pt>
                <c:pt idx="3">
                  <c:v>周围血管科</c:v>
                </c:pt>
                <c:pt idx="4">
                  <c:v>肿瘤内科</c:v>
                </c:pt>
                <c:pt idx="5">
                  <c:v>关节骨科</c:v>
                </c:pt>
                <c:pt idx="6">
                  <c:v>心血管内科</c:v>
                </c:pt>
                <c:pt idx="7">
                  <c:v>脾胃科消化科合并</c:v>
                </c:pt>
                <c:pt idx="8">
                  <c:v>东区肾病科</c:v>
                </c:pt>
                <c:pt idx="9">
                  <c:v>肾病科</c:v>
                </c:pt>
                <c:pt idx="10">
                  <c:v>脾胃病科</c:v>
                </c:pt>
                <c:pt idx="11">
                  <c:v>老年医学科</c:v>
                </c:pt>
                <c:pt idx="12">
                  <c:v>治未病中心</c:v>
                </c:pt>
                <c:pt idx="13">
                  <c:v>中医外治中心</c:v>
                </c:pt>
                <c:pt idx="14">
                  <c:v>显微骨科</c:v>
                </c:pt>
                <c:pt idx="15">
                  <c:v>普通外科</c:v>
                </c:pt>
                <c:pt idx="16">
                  <c:v>小儿推拿科</c:v>
                </c:pt>
                <c:pt idx="17">
                  <c:v>肝胆外科</c:v>
                </c:pt>
                <c:pt idx="18">
                  <c:v>心病二科</c:v>
                </c:pt>
                <c:pt idx="19">
                  <c:v>胸外科</c:v>
                </c:pt>
                <c:pt idx="20">
                  <c:v>脑病三科</c:v>
                </c:pt>
                <c:pt idx="21">
                  <c:v>心病四科</c:v>
                </c:pt>
                <c:pt idx="22">
                  <c:v>脑病一科</c:v>
                </c:pt>
                <c:pt idx="23">
                  <c:v>东区重症医学科</c:v>
                </c:pt>
                <c:pt idx="24">
                  <c:v>产科</c:v>
                </c:pt>
                <c:pt idx="25">
                  <c:v>心病一科</c:v>
                </c:pt>
                <c:pt idx="26">
                  <c:v>神经内科</c:v>
                </c:pt>
                <c:pt idx="27">
                  <c:v>男科</c:v>
                </c:pt>
                <c:pt idx="28">
                  <c:v>神经外科</c:v>
                </c:pt>
                <c:pt idx="29">
                  <c:v>口腔科</c:v>
                </c:pt>
                <c:pt idx="30">
                  <c:v>中医经典科</c:v>
                </c:pt>
                <c:pt idx="31">
                  <c:v>妇科</c:v>
                </c:pt>
                <c:pt idx="32">
                  <c:v>针灸科</c:v>
                </c:pt>
                <c:pt idx="33">
                  <c:v>身心医学科</c:v>
                </c:pt>
                <c:pt idx="34">
                  <c:v>皮肤科</c:v>
                </c:pt>
                <c:pt idx="35">
                  <c:v>妇二科</c:v>
                </c:pt>
                <c:pt idx="36">
                  <c:v>眼科</c:v>
                </c:pt>
                <c:pt idx="37">
                  <c:v>西区重症医学科</c:v>
                </c:pt>
                <c:pt idx="38">
                  <c:v>康复科</c:v>
                </c:pt>
                <c:pt idx="39">
                  <c:v>创伤骨科</c:v>
                </c:pt>
                <c:pt idx="40">
                  <c:v>重症医学科</c:v>
                </c:pt>
                <c:pt idx="41">
                  <c:v>推拿科</c:v>
                </c:pt>
                <c:pt idx="42">
                  <c:v>微创骨科</c:v>
                </c:pt>
                <c:pt idx="43">
                  <c:v>儿科</c:v>
                </c:pt>
                <c:pt idx="44">
                  <c:v>消化内科</c:v>
                </c:pt>
                <c:pt idx="45">
                  <c:v>小儿骨科</c:v>
                </c:pt>
                <c:pt idx="46">
                  <c:v>美容皮肤科</c:v>
                </c:pt>
                <c:pt idx="47">
                  <c:v>骨科</c:v>
                </c:pt>
                <c:pt idx="48">
                  <c:v>综合内科</c:v>
                </c:pt>
                <c:pt idx="49">
                  <c:v>耳鼻喉科</c:v>
                </c:pt>
                <c:pt idx="50">
                  <c:v>内分泌科</c:v>
                </c:pt>
                <c:pt idx="51">
                  <c:v>心病三科</c:v>
                </c:pt>
                <c:pt idx="52">
                  <c:v>肛肠科</c:v>
                </c:pt>
                <c:pt idx="53">
                  <c:v>脑病二科</c:v>
                </c:pt>
                <c:pt idx="54">
                  <c:v>乳腺甲状腺外科</c:v>
                </c:pt>
                <c:pt idx="55">
                  <c:v>呼吸内科</c:v>
                </c:pt>
                <c:pt idx="56">
                  <c:v>血液科</c:v>
                </c:pt>
                <c:pt idx="57">
                  <c:v>泌尿外科</c:v>
                </c:pt>
                <c:pt idx="58">
                  <c:v>肝病科</c:v>
                </c:pt>
                <c:pt idx="59">
                  <c:v>肾脏内科</c:v>
                </c:pt>
                <c:pt idx="60">
                  <c:v>风湿病科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99.68445650418869</c:v>
                </c:pt>
                <c:pt idx="2">
                  <c:v>98.1967681527888</c:v>
                </c:pt>
                <c:pt idx="3">
                  <c:v>98.03440730472998</c:v>
                </c:pt>
                <c:pt idx="4">
                  <c:v>97.04327587136483</c:v>
                </c:pt>
                <c:pt idx="5">
                  <c:v>95.63773722808246</c:v>
                </c:pt>
                <c:pt idx="6">
                  <c:v>92.94583674835874</c:v>
                </c:pt>
                <c:pt idx="7">
                  <c:v>90.33510128153044</c:v>
                </c:pt>
                <c:pt idx="8">
                  <c:v>88.23580896605513</c:v>
                </c:pt>
                <c:pt idx="9">
                  <c:v>79.81165289452689</c:v>
                </c:pt>
                <c:pt idx="10">
                  <c:v>79.22955826111307</c:v>
                </c:pt>
                <c:pt idx="11">
                  <c:v>78.93907966768025</c:v>
                </c:pt>
                <c:pt idx="12">
                  <c:v>78.92216878003285</c:v>
                </c:pt>
                <c:pt idx="13">
                  <c:v>73.08835121029657</c:v>
                </c:pt>
                <c:pt idx="14">
                  <c:v>71.05264248032142</c:v>
                </c:pt>
                <c:pt idx="15">
                  <c:v>67.31687205675661</c:v>
                </c:pt>
                <c:pt idx="16">
                  <c:v>67.282068341367</c:v>
                </c:pt>
                <c:pt idx="17">
                  <c:v>67.13921558826158</c:v>
                </c:pt>
                <c:pt idx="18">
                  <c:v>66.10112416840754</c:v>
                </c:pt>
                <c:pt idx="19">
                  <c:v>59.48565820509688</c:v>
                </c:pt>
                <c:pt idx="20">
                  <c:v>59.11614048171218</c:v>
                </c:pt>
                <c:pt idx="21">
                  <c:v>57.970932129437806</c:v>
                </c:pt>
                <c:pt idx="22">
                  <c:v>56.83104462602011</c:v>
                </c:pt>
                <c:pt idx="23">
                  <c:v>54.4393341022497</c:v>
                </c:pt>
                <c:pt idx="24">
                  <c:v>53.42272995523661</c:v>
                </c:pt>
                <c:pt idx="25">
                  <c:v>49.84711373283441</c:v>
                </c:pt>
                <c:pt idx="26">
                  <c:v>48.156107605997796</c:v>
                </c:pt>
                <c:pt idx="27">
                  <c:v>46.44385558027646</c:v>
                </c:pt>
                <c:pt idx="28">
                  <c:v>45.98642671619894</c:v>
                </c:pt>
                <c:pt idx="29">
                  <c:v>43.152904148620124</c:v>
                </c:pt>
                <c:pt idx="30">
                  <c:v>42.80373754787697</c:v>
                </c:pt>
                <c:pt idx="31">
                  <c:v>42.366029040996516</c:v>
                </c:pt>
                <c:pt idx="32">
                  <c:v>41.7298943584124</c:v>
                </c:pt>
                <c:pt idx="33">
                  <c:v>40.45695138552626</c:v>
                </c:pt>
                <c:pt idx="34">
                  <c:v>39.67011201516477</c:v>
                </c:pt>
                <c:pt idx="35">
                  <c:v>39.220695409774926</c:v>
                </c:pt>
                <c:pt idx="36">
                  <c:v>38.975243536370314</c:v>
                </c:pt>
                <c:pt idx="37">
                  <c:v>36.49909236130589</c:v>
                </c:pt>
                <c:pt idx="38">
                  <c:v>34.18993950593593</c:v>
                </c:pt>
                <c:pt idx="39">
                  <c:v>34.14217924089337</c:v>
                </c:pt>
                <c:pt idx="40">
                  <c:v>33.28326379549715</c:v>
                </c:pt>
                <c:pt idx="41">
                  <c:v>33.11738267887495</c:v>
                </c:pt>
                <c:pt idx="42">
                  <c:v>29.457169816794348</c:v>
                </c:pt>
                <c:pt idx="43">
                  <c:v>26.80662254605784</c:v>
                </c:pt>
                <c:pt idx="44">
                  <c:v>23.337814692221645</c:v>
                </c:pt>
                <c:pt idx="45">
                  <c:v>22.678628867020024</c:v>
                </c:pt>
                <c:pt idx="46">
                  <c:v>22.603851457734788</c:v>
                </c:pt>
                <c:pt idx="47">
                  <c:v>20.459120287843152</c:v>
                </c:pt>
                <c:pt idx="48">
                  <c:v>19.097131023730423</c:v>
                </c:pt>
                <c:pt idx="49">
                  <c:v>18.46608903363862</c:v>
                </c:pt>
                <c:pt idx="50">
                  <c:v>18.11989746106042</c:v>
                </c:pt>
                <c:pt idx="51">
                  <c:v>15.37675997891943</c:v>
                </c:pt>
                <c:pt idx="52">
                  <c:v>15.346553711795895</c:v>
                </c:pt>
                <c:pt idx="53">
                  <c:v>10.282493193799466</c:v>
                </c:pt>
                <c:pt idx="54">
                  <c:v>9.222814252204918</c:v>
                </c:pt>
                <c:pt idx="55">
                  <c:v>8.634947094284927</c:v>
                </c:pt>
                <c:pt idx="56">
                  <c:v>6.514335856335899</c:v>
                </c:pt>
                <c:pt idx="57">
                  <c:v>5.628578883387357</c:v>
                </c:pt>
                <c:pt idx="58">
                  <c:v>5.17196144655357</c:v>
                </c:pt>
                <c:pt idx="59">
                  <c:v>3.859535914365846</c:v>
                </c:pt>
                <c:pt idx="60">
                  <c:v>2.046545830349135</c:v>
                </c:pt>
                <c:pt idx="61">
                  <c:v>0.8365208210196081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耳鼻喉科</c:v>
                </c:pt>
                <c:pt idx="2">
                  <c:v>妇二科</c:v>
                </c:pt>
                <c:pt idx="3">
                  <c:v>神经外科</c:v>
                </c:pt>
                <c:pt idx="4">
                  <c:v>心病二科</c:v>
                </c:pt>
                <c:pt idx="5">
                  <c:v>骨科</c:v>
                </c:pt>
                <c:pt idx="6">
                  <c:v>血液科</c:v>
                </c:pt>
                <c:pt idx="7">
                  <c:v>风湿病科</c:v>
                </c:pt>
                <c:pt idx="8">
                  <c:v>神经内科</c:v>
                </c:pt>
                <c:pt idx="9">
                  <c:v>消化内科</c:v>
                </c:pt>
                <c:pt idx="10">
                  <c:v>肛肠科</c:v>
                </c:pt>
                <c:pt idx="11">
                  <c:v>心病四科</c:v>
                </c:pt>
                <c:pt idx="12">
                  <c:v>身心医学科</c:v>
                </c:pt>
                <c:pt idx="13">
                  <c:v>脊柱骨科</c:v>
                </c:pt>
                <c:pt idx="14">
                  <c:v>眼科</c:v>
                </c:pt>
                <c:pt idx="15">
                  <c:v>脾胃病科</c:v>
                </c:pt>
                <c:pt idx="16">
                  <c:v>西区重症医学科</c:v>
                </c:pt>
                <c:pt idx="17">
                  <c:v>小儿骨科</c:v>
                </c:pt>
                <c:pt idx="18">
                  <c:v>脑病三科</c:v>
                </c:pt>
                <c:pt idx="19">
                  <c:v>男科</c:v>
                </c:pt>
                <c:pt idx="20">
                  <c:v>肿瘤内科</c:v>
                </c:pt>
                <c:pt idx="21">
                  <c:v>呼吸内科</c:v>
                </c:pt>
                <c:pt idx="22">
                  <c:v>老年医学科</c:v>
                </c:pt>
                <c:pt idx="23">
                  <c:v>心病三科</c:v>
                </c:pt>
                <c:pt idx="24">
                  <c:v>中医经典科</c:v>
                </c:pt>
                <c:pt idx="25">
                  <c:v>妇科妇二科合并</c:v>
                </c:pt>
                <c:pt idx="26">
                  <c:v>治未病中心</c:v>
                </c:pt>
                <c:pt idx="27">
                  <c:v>针灸科</c:v>
                </c:pt>
                <c:pt idx="28">
                  <c:v>肾病科</c:v>
                </c:pt>
                <c:pt idx="29">
                  <c:v>乳腺甲状腺外科</c:v>
                </c:pt>
                <c:pt idx="30">
                  <c:v>中医外治中心</c:v>
                </c:pt>
                <c:pt idx="31">
                  <c:v>脑病一科</c:v>
                </c:pt>
                <c:pt idx="32">
                  <c:v>周围血管科</c:v>
                </c:pt>
                <c:pt idx="33">
                  <c:v>内分泌科</c:v>
                </c:pt>
                <c:pt idx="34">
                  <c:v>小儿推拿科</c:v>
                </c:pt>
                <c:pt idx="35">
                  <c:v>妇科</c:v>
                </c:pt>
                <c:pt idx="36">
                  <c:v>关节骨科</c:v>
                </c:pt>
                <c:pt idx="37">
                  <c:v>产科</c:v>
                </c:pt>
                <c:pt idx="38">
                  <c:v>脾胃科消化科合并</c:v>
                </c:pt>
                <c:pt idx="39">
                  <c:v>儿科</c:v>
                </c:pt>
                <c:pt idx="40">
                  <c:v>口腔科</c:v>
                </c:pt>
                <c:pt idx="41">
                  <c:v>东区肾病科</c:v>
                </c:pt>
                <c:pt idx="42">
                  <c:v>肝病科</c:v>
                </c:pt>
                <c:pt idx="43">
                  <c:v>肾脏内科</c:v>
                </c:pt>
                <c:pt idx="44">
                  <c:v>脑病二科</c:v>
                </c:pt>
                <c:pt idx="45">
                  <c:v>重症医学科</c:v>
                </c:pt>
                <c:pt idx="46">
                  <c:v>心血管内科</c:v>
                </c:pt>
                <c:pt idx="47">
                  <c:v>医院</c:v>
                </c:pt>
                <c:pt idx="48">
                  <c:v>显微骨科</c:v>
                </c:pt>
                <c:pt idx="49">
                  <c:v>胸外科</c:v>
                </c:pt>
                <c:pt idx="50">
                  <c:v>综合内科</c:v>
                </c:pt>
                <c:pt idx="51">
                  <c:v>心病一科</c:v>
                </c:pt>
                <c:pt idx="52">
                  <c:v>肝胆外科</c:v>
                </c:pt>
                <c:pt idx="53">
                  <c:v>泌尿外科</c:v>
                </c:pt>
                <c:pt idx="54">
                  <c:v>康复科</c:v>
                </c:pt>
                <c:pt idx="55">
                  <c:v>推拿科</c:v>
                </c:pt>
                <c:pt idx="56">
                  <c:v>运动损伤骨科</c:v>
                </c:pt>
                <c:pt idx="57">
                  <c:v>微创骨科</c:v>
                </c:pt>
                <c:pt idx="58">
                  <c:v>普通外科</c:v>
                </c:pt>
                <c:pt idx="59">
                  <c:v>东区重症医学科</c:v>
                </c:pt>
                <c:pt idx="60">
                  <c:v>创伤骨科</c:v>
                </c:pt>
                <c:pt idx="61">
                  <c:v>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99.8955050628583</c:v>
                </c:pt>
                <c:pt idx="2">
                  <c:v>99.47658484660171</c:v>
                </c:pt>
                <c:pt idx="3">
                  <c:v>98.69579634015965</c:v>
                </c:pt>
                <c:pt idx="4">
                  <c:v>97.98243682209855</c:v>
                </c:pt>
                <c:pt idx="5">
                  <c:v>96.8449324644548</c:v>
                </c:pt>
                <c:pt idx="6">
                  <c:v>96.35964157349278</c:v>
                </c:pt>
                <c:pt idx="7">
                  <c:v>95.08884977704263</c:v>
                </c:pt>
                <c:pt idx="8">
                  <c:v>93.35845660165623</c:v>
                </c:pt>
                <c:pt idx="9">
                  <c:v>93.35467663374101</c:v>
                </c:pt>
                <c:pt idx="10">
                  <c:v>92.99062441227457</c:v>
                </c:pt>
                <c:pt idx="11">
                  <c:v>91.94825011446913</c:v>
                </c:pt>
                <c:pt idx="12">
                  <c:v>91.93367208085078</c:v>
                </c:pt>
                <c:pt idx="13">
                  <c:v>89.89104964736089</c:v>
                </c:pt>
                <c:pt idx="14">
                  <c:v>89.04977755980994</c:v>
                </c:pt>
                <c:pt idx="15">
                  <c:v>84.92065782540725</c:v>
                </c:pt>
                <c:pt idx="16">
                  <c:v>84.61180976079953</c:v>
                </c:pt>
                <c:pt idx="17">
                  <c:v>84.04366300674981</c:v>
                </c:pt>
                <c:pt idx="18">
                  <c:v>79.76040068380945</c:v>
                </c:pt>
                <c:pt idx="19">
                  <c:v>79.16612730858623</c:v>
                </c:pt>
                <c:pt idx="20">
                  <c:v>78.04767466924991</c:v>
                </c:pt>
                <c:pt idx="21">
                  <c:v>77.58162152933758</c:v>
                </c:pt>
                <c:pt idx="22">
                  <c:v>75.89398740118791</c:v>
                </c:pt>
                <c:pt idx="23">
                  <c:v>75.32817521880835</c:v>
                </c:pt>
                <c:pt idx="24">
                  <c:v>73.69477218839583</c:v>
                </c:pt>
                <c:pt idx="25">
                  <c:v>70.61548391135327</c:v>
                </c:pt>
                <c:pt idx="26">
                  <c:v>70.2007048904179</c:v>
                </c:pt>
                <c:pt idx="27">
                  <c:v>68.9582810200298</c:v>
                </c:pt>
                <c:pt idx="28">
                  <c:v>68.35493124435435</c:v>
                </c:pt>
                <c:pt idx="29">
                  <c:v>67.75226562466264</c:v>
                </c:pt>
                <c:pt idx="30">
                  <c:v>65.59773958317373</c:v>
                </c:pt>
                <c:pt idx="31">
                  <c:v>63.66524827140172</c:v>
                </c:pt>
                <c:pt idx="32">
                  <c:v>61.34913166192296</c:v>
                </c:pt>
                <c:pt idx="33">
                  <c:v>60.35961282035735</c:v>
                </c:pt>
                <c:pt idx="34">
                  <c:v>60.2919503009143</c:v>
                </c:pt>
                <c:pt idx="35">
                  <c:v>56.98955061360708</c:v>
                </c:pt>
                <c:pt idx="36">
                  <c:v>55.02006836024772</c:v>
                </c:pt>
                <c:pt idx="37">
                  <c:v>54.97419845045611</c:v>
                </c:pt>
                <c:pt idx="38">
                  <c:v>54.34439286182247</c:v>
                </c:pt>
                <c:pt idx="39">
                  <c:v>53.359521984728254</c:v>
                </c:pt>
                <c:pt idx="40">
                  <c:v>52.55293259297333</c:v>
                </c:pt>
                <c:pt idx="41">
                  <c:v>49.087039206568576</c:v>
                </c:pt>
                <c:pt idx="42">
                  <c:v>48.766869432158934</c:v>
                </c:pt>
                <c:pt idx="43">
                  <c:v>47.51320377578478</c:v>
                </c:pt>
                <c:pt idx="44">
                  <c:v>41.80807426702653</c:v>
                </c:pt>
                <c:pt idx="45">
                  <c:v>40.05289965119588</c:v>
                </c:pt>
                <c:pt idx="46">
                  <c:v>38.15950531910468</c:v>
                </c:pt>
                <c:pt idx="47">
                  <c:v>37.82497121082373</c:v>
                </c:pt>
                <c:pt idx="48">
                  <c:v>35.827862989255955</c:v>
                </c:pt>
                <c:pt idx="49">
                  <c:v>35.25376330316172</c:v>
                </c:pt>
                <c:pt idx="50">
                  <c:v>31.609402735518596</c:v>
                </c:pt>
                <c:pt idx="51">
                  <c:v>31.185626393094758</c:v>
                </c:pt>
                <c:pt idx="52">
                  <c:v>29.87662782103043</c:v>
                </c:pt>
                <c:pt idx="53">
                  <c:v>22.428361927005774</c:v>
                </c:pt>
                <c:pt idx="54">
                  <c:v>20.636833114748903</c:v>
                </c:pt>
                <c:pt idx="55">
                  <c:v>19.670008278856194</c:v>
                </c:pt>
                <c:pt idx="56">
                  <c:v>16.652287768950067</c:v>
                </c:pt>
                <c:pt idx="57">
                  <c:v>14.953153860245067</c:v>
                </c:pt>
                <c:pt idx="58">
                  <c:v>8.384936362958278</c:v>
                </c:pt>
                <c:pt idx="59">
                  <c:v>8.132818663956819</c:v>
                </c:pt>
                <c:pt idx="60">
                  <c:v>2.9732355371287182</c:v>
                </c:pt>
                <c:pt idx="61">
                  <c:v>1.4200480078908513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综合内科</c:v>
                </c:pt>
                <c:pt idx="2">
                  <c:v>普通外科</c:v>
                </c:pt>
                <c:pt idx="3">
                  <c:v>男科</c:v>
                </c:pt>
                <c:pt idx="4">
                  <c:v>乳腺甲状腺外科</c:v>
                </c:pt>
                <c:pt idx="5">
                  <c:v>东区重症医学科</c:v>
                </c:pt>
                <c:pt idx="6">
                  <c:v>中医经典科</c:v>
                </c:pt>
                <c:pt idx="7">
                  <c:v>妇科妇二科合并</c:v>
                </c:pt>
                <c:pt idx="8">
                  <c:v>妇二科</c:v>
                </c:pt>
                <c:pt idx="9">
                  <c:v>皮肤科</c:v>
                </c:pt>
                <c:pt idx="10">
                  <c:v>关节骨科</c:v>
                </c:pt>
                <c:pt idx="11">
                  <c:v>脾胃病科</c:v>
                </c:pt>
                <c:pt idx="12">
                  <c:v>心病三科</c:v>
                </c:pt>
                <c:pt idx="13">
                  <c:v>中医外治中心</c:v>
                </c:pt>
                <c:pt idx="14">
                  <c:v>小儿骨科</c:v>
                </c:pt>
                <c:pt idx="15">
                  <c:v>治未病中心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推拿科</c:v>
                </c:pt>
                <c:pt idx="19">
                  <c:v>西区重症医学科</c:v>
                </c:pt>
                <c:pt idx="20">
                  <c:v>周围血管科</c:v>
                </c:pt>
                <c:pt idx="21">
                  <c:v>骨科</c:v>
                </c:pt>
                <c:pt idx="22">
                  <c:v>肾病科</c:v>
                </c:pt>
                <c:pt idx="23">
                  <c:v>耳鼻喉科</c:v>
                </c:pt>
                <c:pt idx="24">
                  <c:v>心血管内科</c:v>
                </c:pt>
                <c:pt idx="25">
                  <c:v>内分泌科</c:v>
                </c:pt>
                <c:pt idx="26">
                  <c:v>心病一科</c:v>
                </c:pt>
                <c:pt idx="27">
                  <c:v>运动损伤骨科</c:v>
                </c:pt>
                <c:pt idx="28">
                  <c:v>血液科</c:v>
                </c:pt>
                <c:pt idx="29">
                  <c:v>风湿病科</c:v>
                </c:pt>
                <c:pt idx="30">
                  <c:v>神经内科</c:v>
                </c:pt>
                <c:pt idx="31">
                  <c:v>肿瘤内科</c:v>
                </c:pt>
                <c:pt idx="32">
                  <c:v>显微骨科</c:v>
                </c:pt>
                <c:pt idx="33">
                  <c:v>小儿推拿科</c:v>
                </c:pt>
                <c:pt idx="34">
                  <c:v>口腔科</c:v>
                </c:pt>
                <c:pt idx="35">
                  <c:v>呼吸内科</c:v>
                </c:pt>
                <c:pt idx="36">
                  <c:v>心病四科</c:v>
                </c:pt>
                <c:pt idx="37">
                  <c:v>东区肾病科</c:v>
                </c:pt>
                <c:pt idx="38">
                  <c:v>心病二科</c:v>
                </c:pt>
                <c:pt idx="39">
                  <c:v>消化内科</c:v>
                </c:pt>
                <c:pt idx="40">
                  <c:v>康复科</c:v>
                </c:pt>
                <c:pt idx="41">
                  <c:v>胸外科</c:v>
                </c:pt>
                <c:pt idx="42">
                  <c:v>老年医学科</c:v>
                </c:pt>
                <c:pt idx="43">
                  <c:v>产科</c:v>
                </c:pt>
                <c:pt idx="44">
                  <c:v>脑病二科</c:v>
                </c:pt>
                <c:pt idx="45">
                  <c:v>针灸科</c:v>
                </c:pt>
                <c:pt idx="46">
                  <c:v>脾胃科消化科合并</c:v>
                </c:pt>
                <c:pt idx="47">
                  <c:v>神经外科</c:v>
                </c:pt>
                <c:pt idx="48">
                  <c:v>脑病一科</c:v>
                </c:pt>
                <c:pt idx="49">
                  <c:v>肛肠科</c:v>
                </c:pt>
                <c:pt idx="50">
                  <c:v>儿科</c:v>
                </c:pt>
                <c:pt idx="51">
                  <c:v>眼科</c:v>
                </c:pt>
                <c:pt idx="52">
                  <c:v>微创骨科</c:v>
                </c:pt>
                <c:pt idx="53">
                  <c:v>美容皮肤科</c:v>
                </c:pt>
                <c:pt idx="54">
                  <c:v>泌尿外科</c:v>
                </c:pt>
                <c:pt idx="55">
                  <c:v>肝胆外科</c:v>
                </c:pt>
                <c:pt idx="56">
                  <c:v>重症医学科</c:v>
                </c:pt>
                <c:pt idx="57">
                  <c:v>肝病科</c:v>
                </c:pt>
                <c:pt idx="58">
                  <c:v>创伤骨科</c:v>
                </c:pt>
                <c:pt idx="59">
                  <c:v>医院</c:v>
                </c:pt>
                <c:pt idx="60">
                  <c:v>肾脏内科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98.41210635619927</c:v>
                </c:pt>
                <c:pt idx="2">
                  <c:v>95.73069116437671</c:v>
                </c:pt>
                <c:pt idx="3">
                  <c:v>95.49439541893204</c:v>
                </c:pt>
                <c:pt idx="4">
                  <c:v>93.80707407909786</c:v>
                </c:pt>
                <c:pt idx="5">
                  <c:v>92.803790810753</c:v>
                </c:pt>
                <c:pt idx="6">
                  <c:v>91.14063173692742</c:v>
                </c:pt>
                <c:pt idx="7">
                  <c:v>87.74073530319232</c:v>
                </c:pt>
                <c:pt idx="8">
                  <c:v>87.56838221590402</c:v>
                </c:pt>
                <c:pt idx="9">
                  <c:v>87.00713733765322</c:v>
                </c:pt>
                <c:pt idx="10">
                  <c:v>81.72195211898644</c:v>
                </c:pt>
                <c:pt idx="11">
                  <c:v>79.0159326205968</c:v>
                </c:pt>
                <c:pt idx="12">
                  <c:v>78.2981167048992</c:v>
                </c:pt>
                <c:pt idx="13">
                  <c:v>77.79299615652353</c:v>
                </c:pt>
                <c:pt idx="14">
                  <c:v>77.41602691980788</c:v>
                </c:pt>
                <c:pt idx="15">
                  <c:v>76.75556302115585</c:v>
                </c:pt>
                <c:pt idx="16">
                  <c:v>76.75405707440224</c:v>
                </c:pt>
                <c:pt idx="17">
                  <c:v>76.12468216536017</c:v>
                </c:pt>
                <c:pt idx="18">
                  <c:v>72.5296996453259</c:v>
                </c:pt>
                <c:pt idx="19">
                  <c:v>71.2811139009588</c:v>
                </c:pt>
                <c:pt idx="20">
                  <c:v>67.61796401720237</c:v>
                </c:pt>
                <c:pt idx="21">
                  <c:v>66.9910578894408</c:v>
                </c:pt>
                <c:pt idx="22">
                  <c:v>66.07708671031885</c:v>
                </c:pt>
                <c:pt idx="23">
                  <c:v>63.65457133538386</c:v>
                </c:pt>
                <c:pt idx="24">
                  <c:v>62.45538902637721</c:v>
                </c:pt>
                <c:pt idx="25">
                  <c:v>61.01364765183847</c:v>
                </c:pt>
                <c:pt idx="26">
                  <c:v>60.80473648322677</c:v>
                </c:pt>
                <c:pt idx="27">
                  <c:v>60.31114107518424</c:v>
                </c:pt>
                <c:pt idx="28">
                  <c:v>59.19589965447852</c:v>
                </c:pt>
                <c:pt idx="29">
                  <c:v>55.557003052302484</c:v>
                </c:pt>
                <c:pt idx="30">
                  <c:v>54.69364844149758</c:v>
                </c:pt>
                <c:pt idx="31">
                  <c:v>53.05880403653568</c:v>
                </c:pt>
                <c:pt idx="32">
                  <c:v>52.072991668842484</c:v>
                </c:pt>
                <c:pt idx="33">
                  <c:v>51.398415395068504</c:v>
                </c:pt>
                <c:pt idx="34">
                  <c:v>47.82704888223976</c:v>
                </c:pt>
                <c:pt idx="35">
                  <c:v>44.536617678670645</c:v>
                </c:pt>
                <c:pt idx="36">
                  <c:v>39.823629078322824</c:v>
                </c:pt>
                <c:pt idx="37">
                  <c:v>38.2371645375429</c:v>
                </c:pt>
                <c:pt idx="38">
                  <c:v>36.305126573770686</c:v>
                </c:pt>
                <c:pt idx="39">
                  <c:v>35.608192249575445</c:v>
                </c:pt>
                <c:pt idx="40">
                  <c:v>33.142989347815856</c:v>
                </c:pt>
                <c:pt idx="41">
                  <c:v>31.413001206202427</c:v>
                </c:pt>
                <c:pt idx="42">
                  <c:v>31.192037354725393</c:v>
                </c:pt>
                <c:pt idx="43">
                  <c:v>30.629165975718024</c:v>
                </c:pt>
                <c:pt idx="44">
                  <c:v>27.204637879234607</c:v>
                </c:pt>
                <c:pt idx="45">
                  <c:v>26.42222224769797</c:v>
                </c:pt>
                <c:pt idx="46">
                  <c:v>23.872038709070832</c:v>
                </c:pt>
                <c:pt idx="47">
                  <c:v>22.101532816463095</c:v>
                </c:pt>
                <c:pt idx="48">
                  <c:v>22.042634681973286</c:v>
                </c:pt>
                <c:pt idx="49">
                  <c:v>21.600188532886662</c:v>
                </c:pt>
                <c:pt idx="50">
                  <c:v>21.43733806542485</c:v>
                </c:pt>
                <c:pt idx="51">
                  <c:v>21.02888642520959</c:v>
                </c:pt>
                <c:pt idx="52">
                  <c:v>18.15386856948191</c:v>
                </c:pt>
                <c:pt idx="53">
                  <c:v>15.993864092319217</c:v>
                </c:pt>
                <c:pt idx="54">
                  <c:v>13.265093958938294</c:v>
                </c:pt>
                <c:pt idx="55">
                  <c:v>12.895831240368466</c:v>
                </c:pt>
                <c:pt idx="56">
                  <c:v>8.665746301649882</c:v>
                </c:pt>
                <c:pt idx="57">
                  <c:v>8.280477250454865</c:v>
                </c:pt>
                <c:pt idx="58">
                  <c:v>5.088603416196386</c:v>
                </c:pt>
                <c:pt idx="59">
                  <c:v>4.956612469447264</c:v>
                </c:pt>
                <c:pt idx="60">
                  <c:v>3.016642948041311</c:v>
                </c:pt>
                <c:pt idx="61">
                  <c:v>1.4489327987717833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耳鼻喉科</c:v>
                </c:pt>
                <c:pt idx="2">
                  <c:v>男科</c:v>
                </c:pt>
                <c:pt idx="3">
                  <c:v>皮肤科</c:v>
                </c:pt>
                <c:pt idx="4">
                  <c:v>周围血管科</c:v>
                </c:pt>
                <c:pt idx="5">
                  <c:v>眼科</c:v>
                </c:pt>
                <c:pt idx="6">
                  <c:v>运动损伤骨科</c:v>
                </c:pt>
                <c:pt idx="7">
                  <c:v>老年医学科</c:v>
                </c:pt>
                <c:pt idx="8">
                  <c:v>神经外科</c:v>
                </c:pt>
                <c:pt idx="9">
                  <c:v>口腔科</c:v>
                </c:pt>
                <c:pt idx="10">
                  <c:v>小儿推拿科</c:v>
                </c:pt>
                <c:pt idx="11">
                  <c:v>肛肠科</c:v>
                </c:pt>
                <c:pt idx="12">
                  <c:v>风湿病科</c:v>
                </c:pt>
                <c:pt idx="13">
                  <c:v>东区肾病科</c:v>
                </c:pt>
                <c:pt idx="14">
                  <c:v>综合内科</c:v>
                </c:pt>
                <c:pt idx="15">
                  <c:v>美容皮肤科</c:v>
                </c:pt>
                <c:pt idx="16">
                  <c:v>肾脏内科</c:v>
                </c:pt>
                <c:pt idx="17">
                  <c:v>脾胃病科</c:v>
                </c:pt>
                <c:pt idx="18">
                  <c:v>内分泌科</c:v>
                </c:pt>
                <c:pt idx="19">
                  <c:v>脑病一科</c:v>
                </c:pt>
                <c:pt idx="20">
                  <c:v>小儿骨科</c:v>
                </c:pt>
                <c:pt idx="21">
                  <c:v>心病二科</c:v>
                </c:pt>
                <c:pt idx="22">
                  <c:v>泌尿外科</c:v>
                </c:pt>
                <c:pt idx="23">
                  <c:v>胸外科</c:v>
                </c:pt>
                <c:pt idx="24">
                  <c:v>普通外科</c:v>
                </c:pt>
                <c:pt idx="25">
                  <c:v>医院</c:v>
                </c:pt>
                <c:pt idx="26">
                  <c:v>重症医学科</c:v>
                </c:pt>
                <c:pt idx="27">
                  <c:v>推拿科</c:v>
                </c:pt>
                <c:pt idx="28">
                  <c:v>脊柱骨科</c:v>
                </c:pt>
                <c:pt idx="29">
                  <c:v>脑病三科</c:v>
                </c:pt>
                <c:pt idx="30">
                  <c:v>妇科妇二科合并</c:v>
                </c:pt>
                <c:pt idx="31">
                  <c:v>关节骨科</c:v>
                </c:pt>
                <c:pt idx="32">
                  <c:v>儿科</c:v>
                </c:pt>
                <c:pt idx="33">
                  <c:v>消化内科</c:v>
                </c:pt>
                <c:pt idx="34">
                  <c:v>肝胆外科</c:v>
                </c:pt>
                <c:pt idx="35">
                  <c:v>肾病科</c:v>
                </c:pt>
                <c:pt idx="36">
                  <c:v>呼吸内科</c:v>
                </c:pt>
                <c:pt idx="37">
                  <c:v>治未病中心</c:v>
                </c:pt>
                <c:pt idx="38">
                  <c:v>西区重症医学科</c:v>
                </c:pt>
                <c:pt idx="39">
                  <c:v>身心医学科</c:v>
                </c:pt>
                <c:pt idx="40">
                  <c:v>妇二科</c:v>
                </c:pt>
                <c:pt idx="41">
                  <c:v>肿瘤内科</c:v>
                </c:pt>
                <c:pt idx="42">
                  <c:v>心病一科</c:v>
                </c:pt>
                <c:pt idx="43">
                  <c:v>妇科</c:v>
                </c:pt>
                <c:pt idx="44">
                  <c:v>骨科</c:v>
                </c:pt>
                <c:pt idx="45">
                  <c:v>针灸科</c:v>
                </c:pt>
                <c:pt idx="46">
                  <c:v>显微骨科</c:v>
                </c:pt>
                <c:pt idx="47">
                  <c:v>心血管内科</c:v>
                </c:pt>
                <c:pt idx="48">
                  <c:v>心病四科</c:v>
                </c:pt>
                <c:pt idx="49">
                  <c:v>脑病二科</c:v>
                </c:pt>
                <c:pt idx="50">
                  <c:v>心病三科</c:v>
                </c:pt>
                <c:pt idx="51">
                  <c:v>脾胃科消化科合并</c:v>
                </c:pt>
                <c:pt idx="52">
                  <c:v>产科</c:v>
                </c:pt>
                <c:pt idx="53">
                  <c:v>康复科</c:v>
                </c:pt>
                <c:pt idx="54">
                  <c:v>中医外治中心</c:v>
                </c:pt>
                <c:pt idx="55">
                  <c:v>创伤骨科</c:v>
                </c:pt>
                <c:pt idx="56">
                  <c:v>微创骨科</c:v>
                </c:pt>
                <c:pt idx="57">
                  <c:v>肝病科</c:v>
                </c:pt>
                <c:pt idx="58">
                  <c:v>东区重症医学科</c:v>
                </c:pt>
                <c:pt idx="59">
                  <c:v>血液科</c:v>
                </c:pt>
                <c:pt idx="60">
                  <c:v>中医经典科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99.00398107801665</c:v>
                </c:pt>
                <c:pt idx="2">
                  <c:v>98.90633035538606</c:v>
                </c:pt>
                <c:pt idx="3">
                  <c:v>98.7735876620356</c:v>
                </c:pt>
                <c:pt idx="4">
                  <c:v>95.84054088941858</c:v>
                </c:pt>
                <c:pt idx="5">
                  <c:v>95.6740339249663</c:v>
                </c:pt>
                <c:pt idx="6">
                  <c:v>95.17397116522406</c:v>
                </c:pt>
                <c:pt idx="7">
                  <c:v>92.96876578700149</c:v>
                </c:pt>
                <c:pt idx="8">
                  <c:v>91.72001355351689</c:v>
                </c:pt>
                <c:pt idx="9">
                  <c:v>90.887345640289</c:v>
                </c:pt>
                <c:pt idx="10">
                  <c:v>88.49697799549504</c:v>
                </c:pt>
                <c:pt idx="11">
                  <c:v>87.88766201761645</c:v>
                </c:pt>
                <c:pt idx="12">
                  <c:v>87.06564649221711</c:v>
                </c:pt>
                <c:pt idx="13">
                  <c:v>85.88820574785072</c:v>
                </c:pt>
                <c:pt idx="14">
                  <c:v>85.80799619110375</c:v>
                </c:pt>
                <c:pt idx="15">
                  <c:v>83.97292316875655</c:v>
                </c:pt>
                <c:pt idx="16">
                  <c:v>75.28944348440115</c:v>
                </c:pt>
                <c:pt idx="17">
                  <c:v>75.16023617156488</c:v>
                </c:pt>
                <c:pt idx="18">
                  <c:v>71.98850599706708</c:v>
                </c:pt>
                <c:pt idx="19">
                  <c:v>71.64588814697731</c:v>
                </c:pt>
                <c:pt idx="20">
                  <c:v>68.40457911150857</c:v>
                </c:pt>
                <c:pt idx="21">
                  <c:v>66.67156853194864</c:v>
                </c:pt>
                <c:pt idx="22">
                  <c:v>66.62279568466079</c:v>
                </c:pt>
                <c:pt idx="23">
                  <c:v>65.50432392276595</c:v>
                </c:pt>
                <c:pt idx="24">
                  <c:v>61.0919722256377</c:v>
                </c:pt>
                <c:pt idx="25">
                  <c:v>58.570529429026955</c:v>
                </c:pt>
                <c:pt idx="26">
                  <c:v>51.917736636388916</c:v>
                </c:pt>
                <c:pt idx="27">
                  <c:v>51.5612176189585</c:v>
                </c:pt>
                <c:pt idx="28">
                  <c:v>49.940578439233526</c:v>
                </c:pt>
                <c:pt idx="29">
                  <c:v>44.958638443908505</c:v>
                </c:pt>
                <c:pt idx="30">
                  <c:v>42.77906906291455</c:v>
                </c:pt>
                <c:pt idx="31">
                  <c:v>40.542954714530765</c:v>
                </c:pt>
                <c:pt idx="32">
                  <c:v>39.97882734221869</c:v>
                </c:pt>
                <c:pt idx="33">
                  <c:v>38.11714138362807</c:v>
                </c:pt>
                <c:pt idx="34">
                  <c:v>38.1096407827454</c:v>
                </c:pt>
                <c:pt idx="35">
                  <c:v>33.91071203366316</c:v>
                </c:pt>
                <c:pt idx="36">
                  <c:v>32.75871109129787</c:v>
                </c:pt>
                <c:pt idx="37">
                  <c:v>31.0873598880012</c:v>
                </c:pt>
                <c:pt idx="38">
                  <c:v>31.006051189391556</c:v>
                </c:pt>
                <c:pt idx="39">
                  <c:v>29.726562516188384</c:v>
                </c:pt>
                <c:pt idx="40">
                  <c:v>27.40269541325995</c:v>
                </c:pt>
                <c:pt idx="41">
                  <c:v>26.44428167002601</c:v>
                </c:pt>
                <c:pt idx="42">
                  <c:v>25.177986053043092</c:v>
                </c:pt>
                <c:pt idx="43">
                  <c:v>25.01622670795171</c:v>
                </c:pt>
                <c:pt idx="44">
                  <c:v>22.800428443115592</c:v>
                </c:pt>
                <c:pt idx="45">
                  <c:v>20.101592106157216</c:v>
                </c:pt>
                <c:pt idx="46">
                  <c:v>20.02910633489451</c:v>
                </c:pt>
                <c:pt idx="47">
                  <c:v>18.157970008308634</c:v>
                </c:pt>
                <c:pt idx="48">
                  <c:v>15.16396966567816</c:v>
                </c:pt>
                <c:pt idx="49">
                  <c:v>12.90664262334861</c:v>
                </c:pt>
                <c:pt idx="50">
                  <c:v>12.472189899095264</c:v>
                </c:pt>
                <c:pt idx="51">
                  <c:v>11.743522813145365</c:v>
                </c:pt>
                <c:pt idx="52">
                  <c:v>9.439944794878935</c:v>
                </c:pt>
                <c:pt idx="53">
                  <c:v>9.38818852489998</c:v>
                </c:pt>
                <c:pt idx="54">
                  <c:v>9.176096160650552</c:v>
                </c:pt>
                <c:pt idx="55">
                  <c:v>7.868572624554748</c:v>
                </c:pt>
                <c:pt idx="56">
                  <c:v>7.197375445429084</c:v>
                </c:pt>
                <c:pt idx="57">
                  <c:v>6.245765038793306</c:v>
                </c:pt>
                <c:pt idx="58">
                  <c:v>4.894341669693332</c:v>
                </c:pt>
                <c:pt idx="59">
                  <c:v>4.650425126954787</c:v>
                </c:pt>
                <c:pt idx="60">
                  <c:v>1.7693956629717722</c:v>
                </c:pt>
                <c:pt idx="61">
                  <c:v>0.7409144380136792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肿瘤内科</c:v>
                </c:pt>
                <c:pt idx="2">
                  <c:v>儿科</c:v>
                </c:pt>
                <c:pt idx="3">
                  <c:v>骨科</c:v>
                </c:pt>
                <c:pt idx="4">
                  <c:v>神经内科</c:v>
                </c:pt>
                <c:pt idx="5">
                  <c:v>胸外科</c:v>
                </c:pt>
                <c:pt idx="6">
                  <c:v>中医外治中心</c:v>
                </c:pt>
                <c:pt idx="7">
                  <c:v>血液科</c:v>
                </c:pt>
                <c:pt idx="8">
                  <c:v>耳鼻喉科</c:v>
                </c:pt>
                <c:pt idx="9">
                  <c:v>美容皮肤科</c:v>
                </c:pt>
                <c:pt idx="10">
                  <c:v>脑病三科</c:v>
                </c:pt>
                <c:pt idx="11">
                  <c:v>肾病科</c:v>
                </c:pt>
                <c:pt idx="12">
                  <c:v>综合内科</c:v>
                </c:pt>
                <c:pt idx="13">
                  <c:v>乳腺甲状腺外科</c:v>
                </c:pt>
                <c:pt idx="14">
                  <c:v>心病二科</c:v>
                </c:pt>
                <c:pt idx="15">
                  <c:v>运动损伤骨科</c:v>
                </c:pt>
                <c:pt idx="16">
                  <c:v>关节骨科</c:v>
                </c:pt>
                <c:pt idx="17">
                  <c:v>显微骨科</c:v>
                </c:pt>
                <c:pt idx="18">
                  <c:v>脾胃病科</c:v>
                </c:pt>
                <c:pt idx="19">
                  <c:v>西区重症医学科</c:v>
                </c:pt>
                <c:pt idx="20">
                  <c:v>男科</c:v>
                </c:pt>
                <c:pt idx="21">
                  <c:v>口腔科</c:v>
                </c:pt>
                <c:pt idx="22">
                  <c:v>脑病一科</c:v>
                </c:pt>
                <c:pt idx="23">
                  <c:v>创伤骨科</c:v>
                </c:pt>
                <c:pt idx="24">
                  <c:v>周围血管科</c:v>
                </c:pt>
                <c:pt idx="25">
                  <c:v>肝胆外科</c:v>
                </c:pt>
                <c:pt idx="26">
                  <c:v>小儿推拿科</c:v>
                </c:pt>
                <c:pt idx="27">
                  <c:v>脊柱骨科</c:v>
                </c:pt>
                <c:pt idx="28">
                  <c:v>身心医学科</c:v>
                </c:pt>
                <c:pt idx="29">
                  <c:v>泌尿外科</c:v>
                </c:pt>
                <c:pt idx="30">
                  <c:v>脑病二科</c:v>
                </c:pt>
                <c:pt idx="31">
                  <c:v>康复科</c:v>
                </c:pt>
                <c:pt idx="32">
                  <c:v>治未病中心</c:v>
                </c:pt>
                <c:pt idx="33">
                  <c:v>针灸科</c:v>
                </c:pt>
                <c:pt idx="34">
                  <c:v>心病三科</c:v>
                </c:pt>
                <c:pt idx="35">
                  <c:v>东区肾病科</c:v>
                </c:pt>
                <c:pt idx="36">
                  <c:v>微创骨科</c:v>
                </c:pt>
                <c:pt idx="37">
                  <c:v>推拿科</c:v>
                </c:pt>
                <c:pt idx="38">
                  <c:v>老年医学科</c:v>
                </c:pt>
                <c:pt idx="39">
                  <c:v>妇二科</c:v>
                </c:pt>
                <c:pt idx="40">
                  <c:v>神经外科</c:v>
                </c:pt>
                <c:pt idx="41">
                  <c:v>脾胃科消化科合并</c:v>
                </c:pt>
                <c:pt idx="42">
                  <c:v>消化内科</c:v>
                </c:pt>
                <c:pt idx="43">
                  <c:v>心病一科</c:v>
                </c:pt>
                <c:pt idx="44">
                  <c:v>肛肠科</c:v>
                </c:pt>
                <c:pt idx="45">
                  <c:v>肾脏内科</c:v>
                </c:pt>
                <c:pt idx="46">
                  <c:v>心血管内科</c:v>
                </c:pt>
                <c:pt idx="47">
                  <c:v>呼吸内科</c:v>
                </c:pt>
                <c:pt idx="48">
                  <c:v>妇科</c:v>
                </c:pt>
                <c:pt idx="49">
                  <c:v>东区重症医学科</c:v>
                </c:pt>
                <c:pt idx="50">
                  <c:v>皮肤科</c:v>
                </c:pt>
                <c:pt idx="51">
                  <c:v>小儿骨科</c:v>
                </c:pt>
                <c:pt idx="52">
                  <c:v>重症医学科</c:v>
                </c:pt>
                <c:pt idx="53">
                  <c:v>心病四科</c:v>
                </c:pt>
                <c:pt idx="54">
                  <c:v>妇科妇二科合并</c:v>
                </c:pt>
                <c:pt idx="55">
                  <c:v>普通外科</c:v>
                </c:pt>
                <c:pt idx="56">
                  <c:v>医院</c:v>
                </c:pt>
                <c:pt idx="57">
                  <c:v>内分泌科</c:v>
                </c:pt>
                <c:pt idx="58">
                  <c:v>产科</c:v>
                </c:pt>
                <c:pt idx="59">
                  <c:v>风湿病科</c:v>
                </c:pt>
                <c:pt idx="60">
                  <c:v>眼科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99.1474138954743</c:v>
                </c:pt>
                <c:pt idx="2">
                  <c:v>97.62209891963649</c:v>
                </c:pt>
                <c:pt idx="3">
                  <c:v>95.75377726708403</c:v>
                </c:pt>
                <c:pt idx="4">
                  <c:v>93.87665867221565</c:v>
                </c:pt>
                <c:pt idx="5">
                  <c:v>92.27901349050701</c:v>
                </c:pt>
                <c:pt idx="6">
                  <c:v>91.93885257391213</c:v>
                </c:pt>
                <c:pt idx="7">
                  <c:v>90.50691620583659</c:v>
                </c:pt>
                <c:pt idx="8">
                  <c:v>90.48865986106368</c:v>
                </c:pt>
                <c:pt idx="9">
                  <c:v>89.84747132368321</c:v>
                </c:pt>
                <c:pt idx="10">
                  <c:v>88.87850298400232</c:v>
                </c:pt>
                <c:pt idx="11">
                  <c:v>87.71777359569876</c:v>
                </c:pt>
                <c:pt idx="12">
                  <c:v>77.96454566844302</c:v>
                </c:pt>
                <c:pt idx="13">
                  <c:v>75.23581320126698</c:v>
                </c:pt>
                <c:pt idx="14">
                  <c:v>74.3351696697138</c:v>
                </c:pt>
                <c:pt idx="15">
                  <c:v>73.1536241938649</c:v>
                </c:pt>
                <c:pt idx="16">
                  <c:v>72.76702237914255</c:v>
                </c:pt>
                <c:pt idx="17">
                  <c:v>71.3125591450696</c:v>
                </c:pt>
                <c:pt idx="18">
                  <c:v>70.06979028575091</c:v>
                </c:pt>
                <c:pt idx="19">
                  <c:v>68.09087511557682</c:v>
                </c:pt>
                <c:pt idx="20">
                  <c:v>66.47595451114267</c:v>
                </c:pt>
                <c:pt idx="21">
                  <c:v>65.20052188280165</c:v>
                </c:pt>
                <c:pt idx="22">
                  <c:v>64.93552422841681</c:v>
                </c:pt>
                <c:pt idx="23">
                  <c:v>63.17860248578527</c:v>
                </c:pt>
                <c:pt idx="24">
                  <c:v>63.13037497270539</c:v>
                </c:pt>
                <c:pt idx="25">
                  <c:v>62.172349282689744</c:v>
                </c:pt>
                <c:pt idx="26">
                  <c:v>61.82891640231851</c:v>
                </c:pt>
                <c:pt idx="27">
                  <c:v>61.0734000483734</c:v>
                </c:pt>
                <c:pt idx="28">
                  <c:v>60.745698668269526</c:v>
                </c:pt>
                <c:pt idx="29">
                  <c:v>60.67496877617385</c:v>
                </c:pt>
                <c:pt idx="30">
                  <c:v>49.25880290634713</c:v>
                </c:pt>
                <c:pt idx="31">
                  <c:v>48.933931311769484</c:v>
                </c:pt>
                <c:pt idx="32">
                  <c:v>48.51605842975809</c:v>
                </c:pt>
                <c:pt idx="33">
                  <c:v>45.52945845424695</c:v>
                </c:pt>
                <c:pt idx="34">
                  <c:v>45.18274286140346</c:v>
                </c:pt>
                <c:pt idx="35">
                  <c:v>36.41408922527584</c:v>
                </c:pt>
                <c:pt idx="36">
                  <c:v>35.206591856882596</c:v>
                </c:pt>
                <c:pt idx="37">
                  <c:v>35.07750182576321</c:v>
                </c:pt>
                <c:pt idx="38">
                  <c:v>34.50126580598769</c:v>
                </c:pt>
                <c:pt idx="39">
                  <c:v>32.99779399363189</c:v>
                </c:pt>
                <c:pt idx="40">
                  <c:v>32.250633328230954</c:v>
                </c:pt>
                <c:pt idx="41">
                  <c:v>31.864329547673446</c:v>
                </c:pt>
                <c:pt idx="42">
                  <c:v>31.6971499107854</c:v>
                </c:pt>
                <c:pt idx="43">
                  <c:v>28.76447401886522</c:v>
                </c:pt>
                <c:pt idx="44">
                  <c:v>28.35450576633667</c:v>
                </c:pt>
                <c:pt idx="45">
                  <c:v>26.304137726717222</c:v>
                </c:pt>
                <c:pt idx="46">
                  <c:v>25.65764729089211</c:v>
                </c:pt>
                <c:pt idx="47">
                  <c:v>25.201422678193964</c:v>
                </c:pt>
                <c:pt idx="48">
                  <c:v>24.79925174064206</c:v>
                </c:pt>
                <c:pt idx="49">
                  <c:v>23.666242144525544</c:v>
                </c:pt>
                <c:pt idx="50">
                  <c:v>20.402354678505166</c:v>
                </c:pt>
                <c:pt idx="51">
                  <c:v>20.320998538906366</c:v>
                </c:pt>
                <c:pt idx="52">
                  <c:v>19.573384919203207</c:v>
                </c:pt>
                <c:pt idx="53">
                  <c:v>15.402891702183853</c:v>
                </c:pt>
                <c:pt idx="54">
                  <c:v>15.291409851003973</c:v>
                </c:pt>
                <c:pt idx="55">
                  <c:v>13.641854919041187</c:v>
                </c:pt>
                <c:pt idx="56">
                  <c:v>7.006412960577373</c:v>
                </c:pt>
                <c:pt idx="57">
                  <c:v>6.910879337970188</c:v>
                </c:pt>
                <c:pt idx="58">
                  <c:v>6.269650707656632</c:v>
                </c:pt>
                <c:pt idx="59">
                  <c:v>3.6061984918135046</c:v>
                </c:pt>
                <c:pt idx="60">
                  <c:v>2.7743738119291685</c:v>
                </c:pt>
                <c:pt idx="61">
                  <c:v>0.17311782629086386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针灸科</c:v>
                </c:pt>
                <c:pt idx="2">
                  <c:v>耳鼻喉科</c:v>
                </c:pt>
                <c:pt idx="3">
                  <c:v>肾病科</c:v>
                </c:pt>
                <c:pt idx="4">
                  <c:v>心病四科</c:v>
                </c:pt>
                <c:pt idx="5">
                  <c:v>风湿病科</c:v>
                </c:pt>
                <c:pt idx="6">
                  <c:v>消化内科</c:v>
                </c:pt>
                <c:pt idx="7">
                  <c:v>运动损伤骨科</c:v>
                </c:pt>
                <c:pt idx="8">
                  <c:v>泌尿外科</c:v>
                </c:pt>
                <c:pt idx="9">
                  <c:v>综合内科</c:v>
                </c:pt>
                <c:pt idx="10">
                  <c:v>西区重症医学科</c:v>
                </c:pt>
                <c:pt idx="11">
                  <c:v>重症医学科</c:v>
                </c:pt>
                <c:pt idx="12">
                  <c:v>产科</c:v>
                </c:pt>
                <c:pt idx="13">
                  <c:v>心病二科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神经外科</c:v>
                </c:pt>
                <c:pt idx="17">
                  <c:v>脑病二科</c:v>
                </c:pt>
                <c:pt idx="18">
                  <c:v>脾胃科消化科合并</c:v>
                </c:pt>
                <c:pt idx="19">
                  <c:v>微创骨科</c:v>
                </c:pt>
                <c:pt idx="20">
                  <c:v>乳腺甲状腺外科</c:v>
                </c:pt>
                <c:pt idx="21">
                  <c:v>关节骨科</c:v>
                </c:pt>
                <c:pt idx="22">
                  <c:v>东区肾病科</c:v>
                </c:pt>
                <c:pt idx="23">
                  <c:v>呼吸内科</c:v>
                </c:pt>
                <c:pt idx="24">
                  <c:v>脑病三科</c:v>
                </c:pt>
                <c:pt idx="25">
                  <c:v>肝胆外科</c:v>
                </c:pt>
                <c:pt idx="26">
                  <c:v>妇科妇二科合并</c:v>
                </c:pt>
                <c:pt idx="27">
                  <c:v>男科</c:v>
                </c:pt>
                <c:pt idx="28">
                  <c:v>中医经典科</c:v>
                </c:pt>
                <c:pt idx="29">
                  <c:v>胸外科</c:v>
                </c:pt>
                <c:pt idx="30">
                  <c:v>中医外治中心</c:v>
                </c:pt>
                <c:pt idx="31">
                  <c:v>内分泌科</c:v>
                </c:pt>
                <c:pt idx="32">
                  <c:v>推拿科</c:v>
                </c:pt>
                <c:pt idx="33">
                  <c:v>妇科</c:v>
                </c:pt>
                <c:pt idx="34">
                  <c:v>东区重症医学科</c:v>
                </c:pt>
                <c:pt idx="35">
                  <c:v>肝病科</c:v>
                </c:pt>
                <c:pt idx="36">
                  <c:v>皮肤科</c:v>
                </c:pt>
                <c:pt idx="37">
                  <c:v>普通外科</c:v>
                </c:pt>
                <c:pt idx="38">
                  <c:v>周围血管科</c:v>
                </c:pt>
                <c:pt idx="39">
                  <c:v>美容皮肤科</c:v>
                </c:pt>
                <c:pt idx="40">
                  <c:v>神经内科</c:v>
                </c:pt>
                <c:pt idx="41">
                  <c:v>心血管内科</c:v>
                </c:pt>
                <c:pt idx="42">
                  <c:v>医院</c:v>
                </c:pt>
                <c:pt idx="43">
                  <c:v>创伤骨科</c:v>
                </c:pt>
                <c:pt idx="44">
                  <c:v>脊柱骨科</c:v>
                </c:pt>
                <c:pt idx="45">
                  <c:v>治未病中心</c:v>
                </c:pt>
                <c:pt idx="46">
                  <c:v>妇二科</c:v>
                </c:pt>
                <c:pt idx="47">
                  <c:v>显微骨科</c:v>
                </c:pt>
                <c:pt idx="48">
                  <c:v>眼科</c:v>
                </c:pt>
                <c:pt idx="49">
                  <c:v>脾胃病科</c:v>
                </c:pt>
                <c:pt idx="50">
                  <c:v>儿科</c:v>
                </c:pt>
                <c:pt idx="51">
                  <c:v>血液科</c:v>
                </c:pt>
                <c:pt idx="52">
                  <c:v>骨科</c:v>
                </c:pt>
                <c:pt idx="53">
                  <c:v>肾脏内科</c:v>
                </c:pt>
                <c:pt idx="54">
                  <c:v>肛肠科</c:v>
                </c:pt>
                <c:pt idx="55">
                  <c:v>口腔科</c:v>
                </c:pt>
                <c:pt idx="56">
                  <c:v>小儿骨科</c:v>
                </c:pt>
                <c:pt idx="57">
                  <c:v>老年医学科</c:v>
                </c:pt>
                <c:pt idx="58">
                  <c:v>脑病一科</c:v>
                </c:pt>
                <c:pt idx="59">
                  <c:v>身心医学科</c:v>
                </c:pt>
                <c:pt idx="60">
                  <c:v>小儿推拿科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97.65120825970128</c:v>
                </c:pt>
                <c:pt idx="2">
                  <c:v>96.0270861064764</c:v>
                </c:pt>
                <c:pt idx="3">
                  <c:v>94.14276916120109</c:v>
                </c:pt>
                <c:pt idx="4">
                  <c:v>92.77811379555462</c:v>
                </c:pt>
                <c:pt idx="5">
                  <c:v>90.03724575891144</c:v>
                </c:pt>
                <c:pt idx="6">
                  <c:v>87.1088719515518</c:v>
                </c:pt>
                <c:pt idx="7">
                  <c:v>85.29509002962804</c:v>
                </c:pt>
                <c:pt idx="8">
                  <c:v>84.76621580105608</c:v>
                </c:pt>
                <c:pt idx="9">
                  <c:v>82.81132949385807</c:v>
                </c:pt>
                <c:pt idx="10">
                  <c:v>81.36391653373786</c:v>
                </c:pt>
                <c:pt idx="11">
                  <c:v>77.16222974821883</c:v>
                </c:pt>
                <c:pt idx="12">
                  <c:v>77.13819190405333</c:v>
                </c:pt>
                <c:pt idx="13">
                  <c:v>74.31339443433964</c:v>
                </c:pt>
                <c:pt idx="14">
                  <c:v>71.60229784756378</c:v>
                </c:pt>
                <c:pt idx="15">
                  <c:v>71.04047278083915</c:v>
                </c:pt>
                <c:pt idx="16">
                  <c:v>70.71874233590745</c:v>
                </c:pt>
                <c:pt idx="17">
                  <c:v>70.65921774480572</c:v>
                </c:pt>
                <c:pt idx="18">
                  <c:v>70.21686755366774</c:v>
                </c:pt>
                <c:pt idx="19">
                  <c:v>67.33538824996585</c:v>
                </c:pt>
                <c:pt idx="20">
                  <c:v>66.2758339718235</c:v>
                </c:pt>
                <c:pt idx="21">
                  <c:v>65.73540037126189</c:v>
                </c:pt>
                <c:pt idx="22">
                  <c:v>63.78046749603638</c:v>
                </c:pt>
                <c:pt idx="23">
                  <c:v>63.59389322847438</c:v>
                </c:pt>
                <c:pt idx="24">
                  <c:v>62.91978803849971</c:v>
                </c:pt>
                <c:pt idx="25">
                  <c:v>61.521563012096784</c:v>
                </c:pt>
                <c:pt idx="26">
                  <c:v>60.05181452911078</c:v>
                </c:pt>
                <c:pt idx="27">
                  <c:v>53.74272649224649</c:v>
                </c:pt>
                <c:pt idx="28">
                  <c:v>53.59484111850413</c:v>
                </c:pt>
                <c:pt idx="29">
                  <c:v>49.5818037730649</c:v>
                </c:pt>
                <c:pt idx="30">
                  <c:v>46.23658232464472</c:v>
                </c:pt>
                <c:pt idx="31">
                  <c:v>43.48906488153952</c:v>
                </c:pt>
                <c:pt idx="32">
                  <c:v>42.909170815941664</c:v>
                </c:pt>
                <c:pt idx="33">
                  <c:v>39.26842516894392</c:v>
                </c:pt>
                <c:pt idx="34">
                  <c:v>38.92434532496084</c:v>
                </c:pt>
                <c:pt idx="35">
                  <c:v>38.681030359892056</c:v>
                </c:pt>
                <c:pt idx="36">
                  <c:v>37.518627651634816</c:v>
                </c:pt>
                <c:pt idx="37">
                  <c:v>36.86181981427719</c:v>
                </c:pt>
                <c:pt idx="38">
                  <c:v>35.4482273285299</c:v>
                </c:pt>
                <c:pt idx="39">
                  <c:v>32.773337362932445</c:v>
                </c:pt>
                <c:pt idx="40">
                  <c:v>29.527691219834587</c:v>
                </c:pt>
                <c:pt idx="41">
                  <c:v>29.217509050632625</c:v>
                </c:pt>
                <c:pt idx="42">
                  <c:v>27.4787885550725</c:v>
                </c:pt>
                <c:pt idx="43">
                  <c:v>24.248087269913338</c:v>
                </c:pt>
                <c:pt idx="44">
                  <c:v>24.115670347633912</c:v>
                </c:pt>
                <c:pt idx="45">
                  <c:v>22.561084887187988</c:v>
                </c:pt>
                <c:pt idx="46">
                  <c:v>21.317072996162498</c:v>
                </c:pt>
                <c:pt idx="47">
                  <c:v>20.718062470179433</c:v>
                </c:pt>
                <c:pt idx="48">
                  <c:v>19.362129668128325</c:v>
                </c:pt>
                <c:pt idx="49">
                  <c:v>19.320553812226763</c:v>
                </c:pt>
                <c:pt idx="50">
                  <c:v>18.851558445792183</c:v>
                </c:pt>
                <c:pt idx="51">
                  <c:v>18.507135422109034</c:v>
                </c:pt>
                <c:pt idx="52">
                  <c:v>18.107238457970944</c:v>
                </c:pt>
                <c:pt idx="53">
                  <c:v>18.09258183002827</c:v>
                </c:pt>
                <c:pt idx="54">
                  <c:v>16.06174445860461</c:v>
                </c:pt>
                <c:pt idx="55">
                  <c:v>14.983892587608748</c:v>
                </c:pt>
                <c:pt idx="56">
                  <c:v>14.77439048250109</c:v>
                </c:pt>
                <c:pt idx="57">
                  <c:v>11.983771909528457</c:v>
                </c:pt>
                <c:pt idx="58">
                  <c:v>11.399224777898091</c:v>
                </c:pt>
                <c:pt idx="59">
                  <c:v>8.4485719950282</c:v>
                </c:pt>
                <c:pt idx="60">
                  <c:v>5.02258216235845</c:v>
                </c:pt>
                <c:pt idx="61">
                  <c:v>3.5566795252670786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中医外治中心</c:v>
                </c:pt>
                <c:pt idx="2">
                  <c:v>肝病科</c:v>
                </c:pt>
                <c:pt idx="3">
                  <c:v>脾胃科消化科合并</c:v>
                </c:pt>
                <c:pt idx="4">
                  <c:v>呼吸内科</c:v>
                </c:pt>
                <c:pt idx="5">
                  <c:v>肾病科</c:v>
                </c:pt>
                <c:pt idx="6">
                  <c:v>骨科</c:v>
                </c:pt>
                <c:pt idx="7">
                  <c:v>神经外科</c:v>
                </c:pt>
                <c:pt idx="8">
                  <c:v>产科</c:v>
                </c:pt>
                <c:pt idx="9">
                  <c:v>心病二科</c:v>
                </c:pt>
                <c:pt idx="10">
                  <c:v>针灸科</c:v>
                </c:pt>
                <c:pt idx="11">
                  <c:v>肾脏内科</c:v>
                </c:pt>
                <c:pt idx="12">
                  <c:v>重症医学科</c:v>
                </c:pt>
                <c:pt idx="13">
                  <c:v>小儿推拿科</c:v>
                </c:pt>
                <c:pt idx="14">
                  <c:v>东区肾病科</c:v>
                </c:pt>
                <c:pt idx="15">
                  <c:v>耳鼻喉科</c:v>
                </c:pt>
                <c:pt idx="16">
                  <c:v>脑病三科</c:v>
                </c:pt>
                <c:pt idx="17">
                  <c:v>血液科</c:v>
                </c:pt>
                <c:pt idx="18">
                  <c:v>风湿病科</c:v>
                </c:pt>
                <c:pt idx="19">
                  <c:v>美容皮肤科</c:v>
                </c:pt>
                <c:pt idx="20">
                  <c:v>妇科</c:v>
                </c:pt>
                <c:pt idx="21">
                  <c:v>运动损伤骨科</c:v>
                </c:pt>
                <c:pt idx="22">
                  <c:v>胸外科</c:v>
                </c:pt>
                <c:pt idx="23">
                  <c:v>皮肤科</c:v>
                </c:pt>
                <c:pt idx="24">
                  <c:v>妇科妇二科合并</c:v>
                </c:pt>
                <c:pt idx="25">
                  <c:v>身心医学科</c:v>
                </c:pt>
                <c:pt idx="26">
                  <c:v>脑病二科</c:v>
                </c:pt>
                <c:pt idx="27">
                  <c:v>医院</c:v>
                </c:pt>
                <c:pt idx="28">
                  <c:v>显微骨科</c:v>
                </c:pt>
                <c:pt idx="29">
                  <c:v>乳腺甲状腺外科</c:v>
                </c:pt>
                <c:pt idx="30">
                  <c:v>眼科</c:v>
                </c:pt>
                <c:pt idx="31">
                  <c:v>心病四科</c:v>
                </c:pt>
                <c:pt idx="32">
                  <c:v>脾胃病科</c:v>
                </c:pt>
                <c:pt idx="33">
                  <c:v>泌尿外科</c:v>
                </c:pt>
                <c:pt idx="34">
                  <c:v>神经内科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推拿科</c:v>
                </c:pt>
                <c:pt idx="38">
                  <c:v>脑病一科</c:v>
                </c:pt>
                <c:pt idx="39">
                  <c:v>内分泌科</c:v>
                </c:pt>
                <c:pt idx="40">
                  <c:v>心病一科</c:v>
                </c:pt>
                <c:pt idx="41">
                  <c:v>关节骨科</c:v>
                </c:pt>
                <c:pt idx="42">
                  <c:v>创伤骨科</c:v>
                </c:pt>
                <c:pt idx="43">
                  <c:v>脊柱骨科</c:v>
                </c:pt>
                <c:pt idx="44">
                  <c:v>普通外科</c:v>
                </c:pt>
                <c:pt idx="45">
                  <c:v>康复科</c:v>
                </c:pt>
                <c:pt idx="46">
                  <c:v>小儿骨科</c:v>
                </c:pt>
                <c:pt idx="47">
                  <c:v>周围血管科</c:v>
                </c:pt>
                <c:pt idx="48">
                  <c:v>心血管内科</c:v>
                </c:pt>
                <c:pt idx="49">
                  <c:v>心病三科</c:v>
                </c:pt>
                <c:pt idx="50">
                  <c:v>微创骨科</c:v>
                </c:pt>
                <c:pt idx="51">
                  <c:v>肝胆外科</c:v>
                </c:pt>
                <c:pt idx="52">
                  <c:v>中医经典科</c:v>
                </c:pt>
                <c:pt idx="53">
                  <c:v>治未病中心</c:v>
                </c:pt>
                <c:pt idx="54">
                  <c:v>儿科</c:v>
                </c:pt>
                <c:pt idx="55">
                  <c:v>老年医学科</c:v>
                </c:pt>
                <c:pt idx="56">
                  <c:v>西区重症医学科</c:v>
                </c:pt>
                <c:pt idx="57">
                  <c:v>肛肠科</c:v>
                </c:pt>
                <c:pt idx="58">
                  <c:v>东区重症医学科</c:v>
                </c:pt>
                <c:pt idx="59">
                  <c:v>男科</c:v>
                </c:pt>
                <c:pt idx="60">
                  <c:v>综合内科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99.19263843970552</c:v>
                </c:pt>
                <c:pt idx="2">
                  <c:v>98.29384850523995</c:v>
                </c:pt>
                <c:pt idx="3">
                  <c:v>98.099200619132</c:v>
                </c:pt>
                <c:pt idx="4">
                  <c:v>96.30873799516513</c:v>
                </c:pt>
                <c:pt idx="5">
                  <c:v>95.40133759717752</c:v>
                </c:pt>
                <c:pt idx="6">
                  <c:v>95.14677892275088</c:v>
                </c:pt>
                <c:pt idx="7">
                  <c:v>94.6238643240922</c:v>
                </c:pt>
                <c:pt idx="8">
                  <c:v>93.17899154548873</c:v>
                </c:pt>
                <c:pt idx="9">
                  <c:v>91.09953294868271</c:v>
                </c:pt>
                <c:pt idx="10">
                  <c:v>85.32936232218869</c:v>
                </c:pt>
                <c:pt idx="11">
                  <c:v>84.41298222134124</c:v>
                </c:pt>
                <c:pt idx="12">
                  <c:v>83.82479000795715</c:v>
                </c:pt>
                <c:pt idx="13">
                  <c:v>81.40232942382127</c:v>
                </c:pt>
                <c:pt idx="14">
                  <c:v>80.99957089086523</c:v>
                </c:pt>
                <c:pt idx="15">
                  <c:v>80.81284849722448</c:v>
                </c:pt>
                <c:pt idx="16">
                  <c:v>80.21169084935948</c:v>
                </c:pt>
                <c:pt idx="17">
                  <c:v>78.67098823673676</c:v>
                </c:pt>
                <c:pt idx="18">
                  <c:v>75.97344574523288</c:v>
                </c:pt>
                <c:pt idx="19">
                  <c:v>73.82432474377303</c:v>
                </c:pt>
                <c:pt idx="20">
                  <c:v>71.07896726770258</c:v>
                </c:pt>
                <c:pt idx="21">
                  <c:v>70.24360733316593</c:v>
                </c:pt>
                <c:pt idx="22">
                  <c:v>68.62121699949927</c:v>
                </c:pt>
                <c:pt idx="23">
                  <c:v>67.5693444620318</c:v>
                </c:pt>
                <c:pt idx="24">
                  <c:v>57.62449566314442</c:v>
                </c:pt>
                <c:pt idx="25">
                  <c:v>55.03802953590932</c:v>
                </c:pt>
                <c:pt idx="26">
                  <c:v>54.3206129838606</c:v>
                </c:pt>
                <c:pt idx="27">
                  <c:v>53.562724935892106</c:v>
                </c:pt>
                <c:pt idx="28">
                  <c:v>53.380848951490655</c:v>
                </c:pt>
                <c:pt idx="29">
                  <c:v>52.21737392818418</c:v>
                </c:pt>
                <c:pt idx="30">
                  <c:v>49.1187355433159</c:v>
                </c:pt>
                <c:pt idx="31">
                  <c:v>48.86512644205056</c:v>
                </c:pt>
                <c:pt idx="32">
                  <c:v>47.70320054972819</c:v>
                </c:pt>
                <c:pt idx="33">
                  <c:v>43.90501672164376</c:v>
                </c:pt>
                <c:pt idx="34">
                  <c:v>40.170123728292495</c:v>
                </c:pt>
                <c:pt idx="35">
                  <c:v>39.783149512629336</c:v>
                </c:pt>
                <c:pt idx="36">
                  <c:v>39.33038523392782</c:v>
                </c:pt>
                <c:pt idx="37">
                  <c:v>37.68729099221102</c:v>
                </c:pt>
                <c:pt idx="38">
                  <c:v>37.660118535751515</c:v>
                </c:pt>
                <c:pt idx="39">
                  <c:v>36.51605524577972</c:v>
                </c:pt>
                <c:pt idx="40">
                  <c:v>33.33820110317053</c:v>
                </c:pt>
                <c:pt idx="41">
                  <c:v>31.998110355834953</c:v>
                </c:pt>
                <c:pt idx="42">
                  <c:v>31.425230749256617</c:v>
                </c:pt>
                <c:pt idx="43">
                  <c:v>30.702429345006635</c:v>
                </c:pt>
                <c:pt idx="44">
                  <c:v>25.134137912804054</c:v>
                </c:pt>
                <c:pt idx="45">
                  <c:v>23.557820206786587</c:v>
                </c:pt>
                <c:pt idx="46">
                  <c:v>21.149314441989684</c:v>
                </c:pt>
                <c:pt idx="47">
                  <c:v>20.721797958220556</c:v>
                </c:pt>
                <c:pt idx="48">
                  <c:v>18.43086349129852</c:v>
                </c:pt>
                <c:pt idx="49">
                  <c:v>18.38796706148208</c:v>
                </c:pt>
                <c:pt idx="50">
                  <c:v>15.172285276926965</c:v>
                </c:pt>
                <c:pt idx="51">
                  <c:v>14.942240055622902</c:v>
                </c:pt>
                <c:pt idx="52">
                  <c:v>13.945394810356415</c:v>
                </c:pt>
                <c:pt idx="53">
                  <c:v>13.290986878159165</c:v>
                </c:pt>
                <c:pt idx="54">
                  <c:v>11.715976980150511</c:v>
                </c:pt>
                <c:pt idx="55">
                  <c:v>10.569439286333697</c:v>
                </c:pt>
                <c:pt idx="56">
                  <c:v>7.232869738022697</c:v>
                </c:pt>
                <c:pt idx="57">
                  <c:v>5.942699492351401</c:v>
                </c:pt>
                <c:pt idx="58">
                  <c:v>5.6601873493432295</c:v>
                </c:pt>
                <c:pt idx="59">
                  <c:v>4.861732487728499</c:v>
                </c:pt>
                <c:pt idx="60">
                  <c:v>4.859881141781774</c:v>
                </c:pt>
                <c:pt idx="61">
                  <c:v>0.8081201298459895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重症医学科</c:v>
                </c:pt>
                <c:pt idx="2">
                  <c:v>心病一科</c:v>
                </c:pt>
                <c:pt idx="3">
                  <c:v>脊柱骨科</c:v>
                </c:pt>
                <c:pt idx="4">
                  <c:v>老年医学科</c:v>
                </c:pt>
                <c:pt idx="5">
                  <c:v>创伤骨科</c:v>
                </c:pt>
                <c:pt idx="6">
                  <c:v>运动损伤骨科</c:v>
                </c:pt>
                <c:pt idx="7">
                  <c:v>妇科妇二科合并</c:v>
                </c:pt>
                <c:pt idx="8">
                  <c:v>肝胆外科</c:v>
                </c:pt>
                <c:pt idx="9">
                  <c:v>皮肤科</c:v>
                </c:pt>
                <c:pt idx="10">
                  <c:v>神经内科</c:v>
                </c:pt>
                <c:pt idx="11">
                  <c:v>身心医学科</c:v>
                </c:pt>
                <c:pt idx="12">
                  <c:v>呼吸内科</c:v>
                </c:pt>
                <c:pt idx="13">
                  <c:v>脾胃科消化科合并</c:v>
                </c:pt>
                <c:pt idx="14">
                  <c:v>西区重症医学科</c:v>
                </c:pt>
                <c:pt idx="15">
                  <c:v>治未病中心</c:v>
                </c:pt>
                <c:pt idx="16">
                  <c:v>耳鼻喉科</c:v>
                </c:pt>
                <c:pt idx="17">
                  <c:v>胸外科</c:v>
                </c:pt>
                <c:pt idx="18">
                  <c:v>普通外科</c:v>
                </c:pt>
                <c:pt idx="19">
                  <c:v>美容皮肤科</c:v>
                </c:pt>
                <c:pt idx="20">
                  <c:v>关节骨科</c:v>
                </c:pt>
                <c:pt idx="21">
                  <c:v>乳腺甲状腺外科</c:v>
                </c:pt>
                <c:pt idx="22">
                  <c:v>康复科</c:v>
                </c:pt>
                <c:pt idx="23">
                  <c:v>肾脏内科</c:v>
                </c:pt>
                <c:pt idx="24">
                  <c:v>骨科</c:v>
                </c:pt>
                <c:pt idx="25">
                  <c:v>肛肠科</c:v>
                </c:pt>
                <c:pt idx="26">
                  <c:v>消化内科</c:v>
                </c:pt>
                <c:pt idx="27">
                  <c:v>脾胃病科</c:v>
                </c:pt>
                <c:pt idx="28">
                  <c:v>肾病科</c:v>
                </c:pt>
                <c:pt idx="29">
                  <c:v>风湿病科</c:v>
                </c:pt>
                <c:pt idx="30">
                  <c:v>微创骨科</c:v>
                </c:pt>
                <c:pt idx="31">
                  <c:v>泌尿外科</c:v>
                </c:pt>
                <c:pt idx="32">
                  <c:v>妇二科</c:v>
                </c:pt>
                <c:pt idx="33">
                  <c:v>心血管内科</c:v>
                </c:pt>
                <c:pt idx="34">
                  <c:v>血液科</c:v>
                </c:pt>
                <c:pt idx="35">
                  <c:v>东区重症医学科</c:v>
                </c:pt>
                <c:pt idx="36">
                  <c:v>医院</c:v>
                </c:pt>
                <c:pt idx="37">
                  <c:v>针灸科</c:v>
                </c:pt>
                <c:pt idx="38">
                  <c:v>产科</c:v>
                </c:pt>
                <c:pt idx="39">
                  <c:v>心病四科</c:v>
                </c:pt>
                <c:pt idx="40">
                  <c:v>脑病一科</c:v>
                </c:pt>
                <c:pt idx="41">
                  <c:v>脑病三科</c:v>
                </c:pt>
                <c:pt idx="42">
                  <c:v>心病二科</c:v>
                </c:pt>
                <c:pt idx="43">
                  <c:v>心病三科</c:v>
                </c:pt>
                <c:pt idx="44">
                  <c:v>脑病二科</c:v>
                </c:pt>
                <c:pt idx="45">
                  <c:v>中医外治中心</c:v>
                </c:pt>
                <c:pt idx="46">
                  <c:v>东区肾病科</c:v>
                </c:pt>
                <c:pt idx="47">
                  <c:v>内分泌科</c:v>
                </c:pt>
                <c:pt idx="48">
                  <c:v>妇科</c:v>
                </c:pt>
                <c:pt idx="49">
                  <c:v>综合内科</c:v>
                </c:pt>
                <c:pt idx="50">
                  <c:v>神经外科</c:v>
                </c:pt>
                <c:pt idx="51">
                  <c:v>显微骨科</c:v>
                </c:pt>
                <c:pt idx="52">
                  <c:v>口腔科</c:v>
                </c:pt>
                <c:pt idx="53">
                  <c:v>中医经典科</c:v>
                </c:pt>
                <c:pt idx="54">
                  <c:v>肝病科</c:v>
                </c:pt>
                <c:pt idx="55">
                  <c:v>儿科</c:v>
                </c:pt>
                <c:pt idx="56">
                  <c:v>小儿推拿科</c:v>
                </c:pt>
                <c:pt idx="57">
                  <c:v>推拿科</c:v>
                </c:pt>
                <c:pt idx="58">
                  <c:v>眼科</c:v>
                </c:pt>
                <c:pt idx="59">
                  <c:v>小儿骨科</c:v>
                </c:pt>
                <c:pt idx="60">
                  <c:v>周围血管科</c:v>
                </c:pt>
                <c:pt idx="61">
                  <c:v>男科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99.3540747913315</c:v>
                </c:pt>
                <c:pt idx="2">
                  <c:v>97.43706462103884</c:v>
                </c:pt>
                <c:pt idx="3">
                  <c:v>97.15881059515297</c:v>
                </c:pt>
                <c:pt idx="4">
                  <c:v>96.10558321959286</c:v>
                </c:pt>
                <c:pt idx="5">
                  <c:v>94.72258484885374</c:v>
                </c:pt>
                <c:pt idx="6">
                  <c:v>94.05205186059887</c:v>
                </c:pt>
                <c:pt idx="7">
                  <c:v>92.44417366721156</c:v>
                </c:pt>
                <c:pt idx="8">
                  <c:v>90.76613150498186</c:v>
                </c:pt>
                <c:pt idx="9">
                  <c:v>88.72692497292306</c:v>
                </c:pt>
                <c:pt idx="10">
                  <c:v>87.69628965646405</c:v>
                </c:pt>
                <c:pt idx="11">
                  <c:v>86.8186515909464</c:v>
                </c:pt>
                <c:pt idx="12">
                  <c:v>83.60129309591193</c:v>
                </c:pt>
                <c:pt idx="13">
                  <c:v>82.68009789565168</c:v>
                </c:pt>
                <c:pt idx="14">
                  <c:v>82.29238002776836</c:v>
                </c:pt>
                <c:pt idx="15">
                  <c:v>81.50052671948592</c:v>
                </c:pt>
                <c:pt idx="16">
                  <c:v>81.46324700723557</c:v>
                </c:pt>
                <c:pt idx="17">
                  <c:v>79.61617170123533</c:v>
                </c:pt>
                <c:pt idx="18">
                  <c:v>78.72632207217734</c:v>
                </c:pt>
                <c:pt idx="19">
                  <c:v>76.77117043482275</c:v>
                </c:pt>
                <c:pt idx="20">
                  <c:v>71.86622675926921</c:v>
                </c:pt>
                <c:pt idx="21">
                  <c:v>68.54817459527106</c:v>
                </c:pt>
                <c:pt idx="22">
                  <c:v>65.51494598795051</c:v>
                </c:pt>
                <c:pt idx="23">
                  <c:v>64.23440590630196</c:v>
                </c:pt>
                <c:pt idx="24">
                  <c:v>61.6743476079441</c:v>
                </c:pt>
                <c:pt idx="25">
                  <c:v>61.30738138474165</c:v>
                </c:pt>
                <c:pt idx="26">
                  <c:v>61.18017052681855</c:v>
                </c:pt>
                <c:pt idx="27">
                  <c:v>57.785661766735814</c:v>
                </c:pt>
                <c:pt idx="28">
                  <c:v>54.33178713766419</c:v>
                </c:pt>
                <c:pt idx="29">
                  <c:v>47.45765789730727</c:v>
                </c:pt>
                <c:pt idx="30">
                  <c:v>47.27083325958322</c:v>
                </c:pt>
                <c:pt idx="31">
                  <c:v>44.08529911296364</c:v>
                </c:pt>
                <c:pt idx="32">
                  <c:v>43.83263947897248</c:v>
                </c:pt>
                <c:pt idx="33">
                  <c:v>42.400762471755534</c:v>
                </c:pt>
                <c:pt idx="34">
                  <c:v>41.35969042171428</c:v>
                </c:pt>
                <c:pt idx="35">
                  <c:v>39.532922825360885</c:v>
                </c:pt>
                <c:pt idx="36">
                  <c:v>39.361528866673936</c:v>
                </c:pt>
                <c:pt idx="37">
                  <c:v>38.6888741410996</c:v>
                </c:pt>
                <c:pt idx="38">
                  <c:v>38.513917091580936</c:v>
                </c:pt>
                <c:pt idx="39">
                  <c:v>37.08793090530193</c:v>
                </c:pt>
                <c:pt idx="40">
                  <c:v>36.33786802686074</c:v>
                </c:pt>
                <c:pt idx="41">
                  <c:v>35.647416627198396</c:v>
                </c:pt>
                <c:pt idx="42">
                  <c:v>31.930552554144707</c:v>
                </c:pt>
                <c:pt idx="43">
                  <c:v>31.365510548528125</c:v>
                </c:pt>
                <c:pt idx="44">
                  <c:v>26.863000508237246</c:v>
                </c:pt>
                <c:pt idx="45">
                  <c:v>24.74905190155704</c:v>
                </c:pt>
                <c:pt idx="46">
                  <c:v>22.314891769485754</c:v>
                </c:pt>
                <c:pt idx="47">
                  <c:v>22.293297506312594</c:v>
                </c:pt>
                <c:pt idx="48">
                  <c:v>20.625720869873234</c:v>
                </c:pt>
                <c:pt idx="49">
                  <c:v>20.03702133596466</c:v>
                </c:pt>
                <c:pt idx="50">
                  <c:v>18.572747564838444</c:v>
                </c:pt>
                <c:pt idx="51">
                  <c:v>16.632977807942247</c:v>
                </c:pt>
                <c:pt idx="52">
                  <c:v>15.869614799964308</c:v>
                </c:pt>
                <c:pt idx="53">
                  <c:v>15.632622148422705</c:v>
                </c:pt>
                <c:pt idx="54">
                  <c:v>14.584658494125684</c:v>
                </c:pt>
                <c:pt idx="55">
                  <c:v>13.279578654541206</c:v>
                </c:pt>
                <c:pt idx="56">
                  <c:v>9.811172230781736</c:v>
                </c:pt>
                <c:pt idx="57">
                  <c:v>8.872377647960567</c:v>
                </c:pt>
                <c:pt idx="58">
                  <c:v>8.861490608410335</c:v>
                </c:pt>
                <c:pt idx="59">
                  <c:v>5.52023400092191</c:v>
                </c:pt>
                <c:pt idx="60">
                  <c:v>3.040594399736331</c:v>
                </c:pt>
                <c:pt idx="61">
                  <c:v>0.1769799411601623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显微骨科</c:v>
                </c:pt>
                <c:pt idx="2">
                  <c:v>关节骨科</c:v>
                </c:pt>
                <c:pt idx="3">
                  <c:v>东区肾病科</c:v>
                </c:pt>
                <c:pt idx="4">
                  <c:v>脑病三科</c:v>
                </c:pt>
                <c:pt idx="5">
                  <c:v>肝胆外科</c:v>
                </c:pt>
                <c:pt idx="6">
                  <c:v>眼科</c:v>
                </c:pt>
                <c:pt idx="7">
                  <c:v>脑病一科</c:v>
                </c:pt>
                <c:pt idx="8">
                  <c:v>重症医学科</c:v>
                </c:pt>
                <c:pt idx="9">
                  <c:v>妇科妇二科合并</c:v>
                </c:pt>
                <c:pt idx="10">
                  <c:v>内分泌科</c:v>
                </c:pt>
                <c:pt idx="11">
                  <c:v>老年医学科</c:v>
                </c:pt>
                <c:pt idx="12">
                  <c:v>心病二科</c:v>
                </c:pt>
                <c:pt idx="13">
                  <c:v>创伤骨科</c:v>
                </c:pt>
                <c:pt idx="14">
                  <c:v>综合内科</c:v>
                </c:pt>
                <c:pt idx="15">
                  <c:v>心病三科</c:v>
                </c:pt>
                <c:pt idx="16">
                  <c:v>心病四科</c:v>
                </c:pt>
                <c:pt idx="17">
                  <c:v>神经外科</c:v>
                </c:pt>
                <c:pt idx="18">
                  <c:v>耳鼻喉科</c:v>
                </c:pt>
                <c:pt idx="19">
                  <c:v>肾脏内科</c:v>
                </c:pt>
                <c:pt idx="20">
                  <c:v>肾病科</c:v>
                </c:pt>
                <c:pt idx="21">
                  <c:v>乳腺甲状腺外科</c:v>
                </c:pt>
                <c:pt idx="22">
                  <c:v>东区重症医学科</c:v>
                </c:pt>
                <c:pt idx="23">
                  <c:v>脊柱骨科</c:v>
                </c:pt>
                <c:pt idx="24">
                  <c:v>儿科</c:v>
                </c:pt>
                <c:pt idx="25">
                  <c:v>身心医学科</c:v>
                </c:pt>
                <c:pt idx="26">
                  <c:v>风湿病科</c:v>
                </c:pt>
                <c:pt idx="27">
                  <c:v>肝病科</c:v>
                </c:pt>
                <c:pt idx="28">
                  <c:v>微创骨科</c:v>
                </c:pt>
                <c:pt idx="29">
                  <c:v>运动损伤骨科</c:v>
                </c:pt>
                <c:pt idx="30">
                  <c:v>皮肤科</c:v>
                </c:pt>
                <c:pt idx="31">
                  <c:v>中医经典科</c:v>
                </c:pt>
                <c:pt idx="32">
                  <c:v>心病一科</c:v>
                </c:pt>
                <c:pt idx="33">
                  <c:v>肛肠科</c:v>
                </c:pt>
                <c:pt idx="34">
                  <c:v>呼吸内科</c:v>
                </c:pt>
                <c:pt idx="35">
                  <c:v>骨科</c:v>
                </c:pt>
                <c:pt idx="36">
                  <c:v>康复科</c:v>
                </c:pt>
                <c:pt idx="37">
                  <c:v>肿瘤内科</c:v>
                </c:pt>
                <c:pt idx="38">
                  <c:v>产科</c:v>
                </c:pt>
                <c:pt idx="39">
                  <c:v>神经内科</c:v>
                </c:pt>
                <c:pt idx="40">
                  <c:v>小儿骨科</c:v>
                </c:pt>
                <c:pt idx="41">
                  <c:v>美容皮肤科</c:v>
                </c:pt>
                <c:pt idx="42">
                  <c:v>血液科</c:v>
                </c:pt>
                <c:pt idx="43">
                  <c:v>脾胃病科</c:v>
                </c:pt>
                <c:pt idx="44">
                  <c:v>男科</c:v>
                </c:pt>
                <c:pt idx="45">
                  <c:v>口腔科</c:v>
                </c:pt>
                <c:pt idx="46">
                  <c:v>推拿科</c:v>
                </c:pt>
                <c:pt idx="47">
                  <c:v>中医外治中心</c:v>
                </c:pt>
                <c:pt idx="48">
                  <c:v>西区重症医学科</c:v>
                </c:pt>
                <c:pt idx="49">
                  <c:v>医院</c:v>
                </c:pt>
                <c:pt idx="50">
                  <c:v>小儿推拿科</c:v>
                </c:pt>
                <c:pt idx="51">
                  <c:v>普通外科</c:v>
                </c:pt>
                <c:pt idx="52">
                  <c:v>治未病中心</c:v>
                </c:pt>
                <c:pt idx="53">
                  <c:v>胸外科</c:v>
                </c:pt>
                <c:pt idx="54">
                  <c:v>周围血管科</c:v>
                </c:pt>
                <c:pt idx="55">
                  <c:v>脑病二科</c:v>
                </c:pt>
                <c:pt idx="56">
                  <c:v>妇二科</c:v>
                </c:pt>
                <c:pt idx="57">
                  <c:v>针灸科</c:v>
                </c:pt>
                <c:pt idx="58">
                  <c:v>脾胃科消化科合并</c:v>
                </c:pt>
                <c:pt idx="59">
                  <c:v>消化内科</c:v>
                </c:pt>
                <c:pt idx="60">
                  <c:v>心血管内科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98.84411299100528</c:v>
                </c:pt>
                <c:pt idx="2">
                  <c:v>98.04910743938721</c:v>
                </c:pt>
                <c:pt idx="3">
                  <c:v>97.70031721259897</c:v>
                </c:pt>
                <c:pt idx="4">
                  <c:v>97.16277488629545</c:v>
                </c:pt>
                <c:pt idx="5">
                  <c:v>96.69297887837</c:v>
                </c:pt>
                <c:pt idx="6">
                  <c:v>95.84360143608819</c:v>
                </c:pt>
                <c:pt idx="7">
                  <c:v>93.18558507783739</c:v>
                </c:pt>
                <c:pt idx="8">
                  <c:v>92.82607015608681</c:v>
                </c:pt>
                <c:pt idx="9">
                  <c:v>92.6925166019565</c:v>
                </c:pt>
                <c:pt idx="10">
                  <c:v>91.4768002069401</c:v>
                </c:pt>
                <c:pt idx="11">
                  <c:v>87.50372550708659</c:v>
                </c:pt>
                <c:pt idx="12">
                  <c:v>87.38322866885147</c:v>
                </c:pt>
                <c:pt idx="13">
                  <c:v>86.10329416261547</c:v>
                </c:pt>
                <c:pt idx="14">
                  <c:v>85.96102813326377</c:v>
                </c:pt>
                <c:pt idx="15">
                  <c:v>85.64811432374982</c:v>
                </c:pt>
                <c:pt idx="16">
                  <c:v>82.50734284543023</c:v>
                </c:pt>
                <c:pt idx="17">
                  <c:v>80.19318492259204</c:v>
                </c:pt>
                <c:pt idx="18">
                  <c:v>77.02275035670563</c:v>
                </c:pt>
                <c:pt idx="19">
                  <c:v>76.92609030699802</c:v>
                </c:pt>
                <c:pt idx="20">
                  <c:v>75.61898596901685</c:v>
                </c:pt>
                <c:pt idx="21">
                  <c:v>73.72622040251136</c:v>
                </c:pt>
                <c:pt idx="22">
                  <c:v>70.98612623531767</c:v>
                </c:pt>
                <c:pt idx="23">
                  <c:v>70.11991554902826</c:v>
                </c:pt>
                <c:pt idx="24">
                  <c:v>69.8740339410989</c:v>
                </c:pt>
                <c:pt idx="25">
                  <c:v>67.92922828146098</c:v>
                </c:pt>
                <c:pt idx="26">
                  <c:v>67.88373922947086</c:v>
                </c:pt>
                <c:pt idx="27">
                  <c:v>64.92007752345363</c:v>
                </c:pt>
                <c:pt idx="28">
                  <c:v>64.45817665230199</c:v>
                </c:pt>
                <c:pt idx="29">
                  <c:v>63.71397595391107</c:v>
                </c:pt>
                <c:pt idx="30">
                  <c:v>61.60649428423696</c:v>
                </c:pt>
                <c:pt idx="31">
                  <c:v>56.69239808242741</c:v>
                </c:pt>
                <c:pt idx="32">
                  <c:v>54.8175668242431</c:v>
                </c:pt>
                <c:pt idx="33">
                  <c:v>53.71450761081084</c:v>
                </c:pt>
                <c:pt idx="34">
                  <c:v>50.100190460203216</c:v>
                </c:pt>
                <c:pt idx="35">
                  <c:v>49.40419867317711</c:v>
                </c:pt>
                <c:pt idx="36">
                  <c:v>49.38049298435932</c:v>
                </c:pt>
                <c:pt idx="37">
                  <c:v>46.561636423598586</c:v>
                </c:pt>
                <c:pt idx="38">
                  <c:v>43.71609656704348</c:v>
                </c:pt>
                <c:pt idx="39">
                  <c:v>43.53921310675805</c:v>
                </c:pt>
                <c:pt idx="40">
                  <c:v>43.241551737603324</c:v>
                </c:pt>
                <c:pt idx="41">
                  <c:v>42.48785681940899</c:v>
                </c:pt>
                <c:pt idx="42">
                  <c:v>42.30020632555019</c:v>
                </c:pt>
                <c:pt idx="43">
                  <c:v>36.95725663057372</c:v>
                </c:pt>
                <c:pt idx="44">
                  <c:v>35.158028983796555</c:v>
                </c:pt>
                <c:pt idx="45">
                  <c:v>34.93962990880912</c:v>
                </c:pt>
                <c:pt idx="46">
                  <c:v>33.37367674598692</c:v>
                </c:pt>
                <c:pt idx="47">
                  <c:v>28.210662485856368</c:v>
                </c:pt>
                <c:pt idx="48">
                  <c:v>25.84066562077778</c:v>
                </c:pt>
                <c:pt idx="49">
                  <c:v>24.138228840310973</c:v>
                </c:pt>
                <c:pt idx="50">
                  <c:v>23.156506465274358</c:v>
                </c:pt>
                <c:pt idx="51">
                  <c:v>22.40279710620865</c:v>
                </c:pt>
                <c:pt idx="52">
                  <c:v>21.683823020960787</c:v>
                </c:pt>
                <c:pt idx="53">
                  <c:v>20.51768460804898</c:v>
                </c:pt>
                <c:pt idx="54">
                  <c:v>20.470462898751993</c:v>
                </c:pt>
                <c:pt idx="55">
                  <c:v>15.744604407715112</c:v>
                </c:pt>
                <c:pt idx="56">
                  <c:v>11.08535681794336</c:v>
                </c:pt>
                <c:pt idx="57">
                  <c:v>10.192070976915193</c:v>
                </c:pt>
                <c:pt idx="58">
                  <c:v>4.876787619557737</c:v>
                </c:pt>
                <c:pt idx="59">
                  <c:v>4.205205324375249</c:v>
                </c:pt>
                <c:pt idx="60">
                  <c:v>3.4999346853665263</c:v>
                </c:pt>
                <c:pt idx="61">
                  <c:v>1.3883894186873387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脑病二科</c:v>
                </c:pt>
                <c:pt idx="2">
                  <c:v>肿瘤内科</c:v>
                </c:pt>
                <c:pt idx="3">
                  <c:v>脾胃病科</c:v>
                </c:pt>
                <c:pt idx="4">
                  <c:v>创伤骨科</c:v>
                </c:pt>
                <c:pt idx="5">
                  <c:v>肾病科</c:v>
                </c:pt>
                <c:pt idx="6">
                  <c:v>普通外科</c:v>
                </c:pt>
                <c:pt idx="7">
                  <c:v>东区重症医学科</c:v>
                </c:pt>
                <c:pt idx="8">
                  <c:v>微创骨科</c:v>
                </c:pt>
                <c:pt idx="9">
                  <c:v>中医经典科</c:v>
                </c:pt>
                <c:pt idx="10">
                  <c:v>小儿推拿科</c:v>
                </c:pt>
                <c:pt idx="11">
                  <c:v>产科</c:v>
                </c:pt>
                <c:pt idx="12">
                  <c:v>医院</c:v>
                </c:pt>
                <c:pt idx="13">
                  <c:v>肾脏内科</c:v>
                </c:pt>
                <c:pt idx="14">
                  <c:v>运动损伤骨科</c:v>
                </c:pt>
                <c:pt idx="15">
                  <c:v>血液科</c:v>
                </c:pt>
                <c:pt idx="16">
                  <c:v>心病一科</c:v>
                </c:pt>
                <c:pt idx="17">
                  <c:v>心病三科</c:v>
                </c:pt>
                <c:pt idx="18">
                  <c:v>儿科</c:v>
                </c:pt>
                <c:pt idx="19">
                  <c:v>呼吸内科</c:v>
                </c:pt>
                <c:pt idx="20">
                  <c:v>中医外治中心</c:v>
                </c:pt>
                <c:pt idx="21">
                  <c:v>东区肾病科</c:v>
                </c:pt>
                <c:pt idx="22">
                  <c:v>小儿骨科</c:v>
                </c:pt>
                <c:pt idx="23">
                  <c:v>内分泌科</c:v>
                </c:pt>
                <c:pt idx="24">
                  <c:v>骨科</c:v>
                </c:pt>
                <c:pt idx="25">
                  <c:v>推拿科</c:v>
                </c:pt>
                <c:pt idx="26">
                  <c:v>风湿病科</c:v>
                </c:pt>
                <c:pt idx="27">
                  <c:v>治未病中心</c:v>
                </c:pt>
                <c:pt idx="28">
                  <c:v>显微骨科</c:v>
                </c:pt>
                <c:pt idx="29">
                  <c:v>针灸科</c:v>
                </c:pt>
                <c:pt idx="30">
                  <c:v>口腔科</c:v>
                </c:pt>
                <c:pt idx="31">
                  <c:v>妇二科</c:v>
                </c:pt>
                <c:pt idx="32">
                  <c:v>重症医学科</c:v>
                </c:pt>
                <c:pt idx="33">
                  <c:v>老年医学科</c:v>
                </c:pt>
                <c:pt idx="34">
                  <c:v>肛肠科</c:v>
                </c:pt>
                <c:pt idx="35">
                  <c:v>脾胃科消化科合并</c:v>
                </c:pt>
                <c:pt idx="36">
                  <c:v>关节骨科</c:v>
                </c:pt>
                <c:pt idx="37">
                  <c:v>耳鼻喉科</c:v>
                </c:pt>
                <c:pt idx="38">
                  <c:v>脑病一科</c:v>
                </c:pt>
                <c:pt idx="39">
                  <c:v>综合内科</c:v>
                </c:pt>
                <c:pt idx="40">
                  <c:v>脑病三科</c:v>
                </c:pt>
                <c:pt idx="41">
                  <c:v>周围血管科</c:v>
                </c:pt>
                <c:pt idx="42">
                  <c:v>美容皮肤科</c:v>
                </c:pt>
                <c:pt idx="43">
                  <c:v>眼科</c:v>
                </c:pt>
                <c:pt idx="44">
                  <c:v>胸外科</c:v>
                </c:pt>
                <c:pt idx="45">
                  <c:v>身心医学科</c:v>
                </c:pt>
                <c:pt idx="46">
                  <c:v>泌尿外科</c:v>
                </c:pt>
                <c:pt idx="47">
                  <c:v>皮肤科</c:v>
                </c:pt>
                <c:pt idx="48">
                  <c:v>妇科</c:v>
                </c:pt>
                <c:pt idx="49">
                  <c:v>心病四科</c:v>
                </c:pt>
                <c:pt idx="50">
                  <c:v>肝胆外科</c:v>
                </c:pt>
                <c:pt idx="51">
                  <c:v>乳腺甲状腺外科</c:v>
                </c:pt>
                <c:pt idx="52">
                  <c:v>神经内科</c:v>
                </c:pt>
                <c:pt idx="53">
                  <c:v>消化内科</c:v>
                </c:pt>
                <c:pt idx="54">
                  <c:v>心病二科</c:v>
                </c:pt>
                <c:pt idx="55">
                  <c:v>康复科</c:v>
                </c:pt>
                <c:pt idx="56">
                  <c:v>心血管内科</c:v>
                </c:pt>
                <c:pt idx="57">
                  <c:v>妇科妇二科合并</c:v>
                </c:pt>
                <c:pt idx="58">
                  <c:v>西区重症医学科</c:v>
                </c:pt>
                <c:pt idx="59">
                  <c:v>男科</c:v>
                </c:pt>
                <c:pt idx="60">
                  <c:v>神经外科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98.51076214826755</c:v>
                </c:pt>
                <c:pt idx="2">
                  <c:v>96.1574739641667</c:v>
                </c:pt>
                <c:pt idx="3">
                  <c:v>96.14989771261855</c:v>
                </c:pt>
                <c:pt idx="4">
                  <c:v>95.85575023235492</c:v>
                </c:pt>
                <c:pt idx="5">
                  <c:v>87.51423361144293</c:v>
                </c:pt>
                <c:pt idx="6">
                  <c:v>85.90057769498873</c:v>
                </c:pt>
                <c:pt idx="7">
                  <c:v>83.01912000515587</c:v>
                </c:pt>
                <c:pt idx="8">
                  <c:v>81.8278379992115</c:v>
                </c:pt>
                <c:pt idx="9">
                  <c:v>80.65052649309555</c:v>
                </c:pt>
                <c:pt idx="10">
                  <c:v>80.45547460551126</c:v>
                </c:pt>
                <c:pt idx="11">
                  <c:v>77.95125015147856</c:v>
                </c:pt>
                <c:pt idx="12">
                  <c:v>77.6568396124469</c:v>
                </c:pt>
                <c:pt idx="13">
                  <c:v>76.9610060969089</c:v>
                </c:pt>
                <c:pt idx="14">
                  <c:v>75.60999877264017</c:v>
                </c:pt>
                <c:pt idx="15">
                  <c:v>75.42557957161236</c:v>
                </c:pt>
                <c:pt idx="16">
                  <c:v>75.35763590937705</c:v>
                </c:pt>
                <c:pt idx="17">
                  <c:v>70.32795564521663</c:v>
                </c:pt>
                <c:pt idx="18">
                  <c:v>67.99048327695947</c:v>
                </c:pt>
                <c:pt idx="19">
                  <c:v>65.73794635650812</c:v>
                </c:pt>
                <c:pt idx="20">
                  <c:v>65.26522707535842</c:v>
                </c:pt>
                <c:pt idx="21">
                  <c:v>63.9478538564294</c:v>
                </c:pt>
                <c:pt idx="22">
                  <c:v>61.36282355217835</c:v>
                </c:pt>
                <c:pt idx="23">
                  <c:v>58.826310771255095</c:v>
                </c:pt>
                <c:pt idx="24">
                  <c:v>58.15196916975563</c:v>
                </c:pt>
                <c:pt idx="25">
                  <c:v>57.52026837519646</c:v>
                </c:pt>
                <c:pt idx="26">
                  <c:v>55.939082490539896</c:v>
                </c:pt>
                <c:pt idx="27">
                  <c:v>53.9162143284386</c:v>
                </c:pt>
                <c:pt idx="28">
                  <c:v>50.383198085553424</c:v>
                </c:pt>
                <c:pt idx="29">
                  <c:v>48.796189466608105</c:v>
                </c:pt>
                <c:pt idx="30">
                  <c:v>45.19012065092726</c:v>
                </c:pt>
                <c:pt idx="31">
                  <c:v>45.16951179093076</c:v>
                </c:pt>
                <c:pt idx="32">
                  <c:v>41.7675288766694</c:v>
                </c:pt>
                <c:pt idx="33">
                  <c:v>41.161241018629156</c:v>
                </c:pt>
                <c:pt idx="34">
                  <c:v>41.00855186234396</c:v>
                </c:pt>
                <c:pt idx="35">
                  <c:v>40.04544818103866</c:v>
                </c:pt>
                <c:pt idx="36">
                  <c:v>39.58629067578558</c:v>
                </c:pt>
                <c:pt idx="37">
                  <c:v>35.299858421444235</c:v>
                </c:pt>
                <c:pt idx="38">
                  <c:v>35.194496136896994</c:v>
                </c:pt>
                <c:pt idx="39">
                  <c:v>34.58953220138155</c:v>
                </c:pt>
                <c:pt idx="40">
                  <c:v>32.71045580797175</c:v>
                </c:pt>
                <c:pt idx="41">
                  <c:v>31.622894493337704</c:v>
                </c:pt>
                <c:pt idx="42">
                  <c:v>29.56753464185508</c:v>
                </c:pt>
                <c:pt idx="43">
                  <c:v>25.992649284164663</c:v>
                </c:pt>
                <c:pt idx="44">
                  <c:v>23.483836864115283</c:v>
                </c:pt>
                <c:pt idx="45">
                  <c:v>21.48718978259112</c:v>
                </c:pt>
                <c:pt idx="46">
                  <c:v>20.71602688203234</c:v>
                </c:pt>
                <c:pt idx="47">
                  <c:v>20.412583547151215</c:v>
                </c:pt>
                <c:pt idx="48">
                  <c:v>19.578570368113887</c:v>
                </c:pt>
                <c:pt idx="49">
                  <c:v>16.22712744553302</c:v>
                </c:pt>
                <c:pt idx="50">
                  <c:v>14.112057932751851</c:v>
                </c:pt>
                <c:pt idx="51">
                  <c:v>12.51532447760162</c:v>
                </c:pt>
                <c:pt idx="52">
                  <c:v>10.69723366040394</c:v>
                </c:pt>
                <c:pt idx="53">
                  <c:v>10.430062061681328</c:v>
                </c:pt>
                <c:pt idx="54">
                  <c:v>8.488526650387378</c:v>
                </c:pt>
                <c:pt idx="55">
                  <c:v>8.408580318615876</c:v>
                </c:pt>
                <c:pt idx="56">
                  <c:v>7.984779233735283</c:v>
                </c:pt>
                <c:pt idx="57">
                  <c:v>7.241981559995371</c:v>
                </c:pt>
                <c:pt idx="58">
                  <c:v>6.825833732467233</c:v>
                </c:pt>
                <c:pt idx="59">
                  <c:v>5.6015343200605665</c:v>
                </c:pt>
                <c:pt idx="60">
                  <c:v>3.4371445700472574</c:v>
                </c:pt>
                <c:pt idx="61">
                  <c:v>2.091674088843232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美容皮肤科</c:v>
                </c:pt>
                <c:pt idx="2">
                  <c:v>肛肠科</c:v>
                </c:pt>
                <c:pt idx="3">
                  <c:v>心病二科</c:v>
                </c:pt>
                <c:pt idx="4">
                  <c:v>康复科</c:v>
                </c:pt>
                <c:pt idx="5">
                  <c:v>中医经典科</c:v>
                </c:pt>
                <c:pt idx="6">
                  <c:v>男科</c:v>
                </c:pt>
                <c:pt idx="7">
                  <c:v>内分泌科</c:v>
                </c:pt>
                <c:pt idx="8">
                  <c:v>心病四科</c:v>
                </c:pt>
                <c:pt idx="9">
                  <c:v>东区肾病科</c:v>
                </c:pt>
                <c:pt idx="10">
                  <c:v>脑病二科</c:v>
                </c:pt>
                <c:pt idx="11">
                  <c:v>风湿病科</c:v>
                </c:pt>
                <c:pt idx="12">
                  <c:v>小儿骨科</c:v>
                </c:pt>
                <c:pt idx="13">
                  <c:v>胸外科</c:v>
                </c:pt>
                <c:pt idx="14">
                  <c:v>妇科</c:v>
                </c:pt>
                <c:pt idx="15">
                  <c:v>呼吸内科</c:v>
                </c:pt>
                <c:pt idx="16">
                  <c:v>心病三科</c:v>
                </c:pt>
                <c:pt idx="17">
                  <c:v>脊柱骨科</c:v>
                </c:pt>
                <c:pt idx="18">
                  <c:v>关节骨科</c:v>
                </c:pt>
                <c:pt idx="19">
                  <c:v>周围血管科</c:v>
                </c:pt>
                <c:pt idx="20">
                  <c:v>脑病三科</c:v>
                </c:pt>
                <c:pt idx="21">
                  <c:v>骨科</c:v>
                </c:pt>
                <c:pt idx="22">
                  <c:v>综合内科</c:v>
                </c:pt>
                <c:pt idx="23">
                  <c:v>肝胆外科</c:v>
                </c:pt>
                <c:pt idx="24">
                  <c:v>产科</c:v>
                </c:pt>
                <c:pt idx="25">
                  <c:v>妇二科</c:v>
                </c:pt>
                <c:pt idx="26">
                  <c:v>神经内科</c:v>
                </c:pt>
                <c:pt idx="27">
                  <c:v>皮肤科</c:v>
                </c:pt>
                <c:pt idx="28">
                  <c:v>儿科</c:v>
                </c:pt>
                <c:pt idx="29">
                  <c:v>西区重症医学科</c:v>
                </c:pt>
                <c:pt idx="30">
                  <c:v>肿瘤内科</c:v>
                </c:pt>
                <c:pt idx="31">
                  <c:v>运动损伤骨科</c:v>
                </c:pt>
                <c:pt idx="32">
                  <c:v>脾胃科消化科合并</c:v>
                </c:pt>
                <c:pt idx="33">
                  <c:v>血液科</c:v>
                </c:pt>
                <c:pt idx="34">
                  <c:v>肝病科</c:v>
                </c:pt>
                <c:pt idx="35">
                  <c:v>妇科妇二科合并</c:v>
                </c:pt>
                <c:pt idx="36">
                  <c:v>重症医学科</c:v>
                </c:pt>
                <c:pt idx="37">
                  <c:v>东区重症医学科</c:v>
                </c:pt>
                <c:pt idx="38">
                  <c:v>小儿推拿科</c:v>
                </c:pt>
                <c:pt idx="39">
                  <c:v>脾胃病科</c:v>
                </c:pt>
                <c:pt idx="40">
                  <c:v>肾病科</c:v>
                </c:pt>
                <c:pt idx="41">
                  <c:v>治未病中心</c:v>
                </c:pt>
                <c:pt idx="42">
                  <c:v>身心医学科</c:v>
                </c:pt>
                <c:pt idx="43">
                  <c:v>普通外科</c:v>
                </c:pt>
                <c:pt idx="44">
                  <c:v>耳鼻喉科</c:v>
                </c:pt>
                <c:pt idx="45">
                  <c:v>显微骨科</c:v>
                </c:pt>
                <c:pt idx="46">
                  <c:v>神经外科</c:v>
                </c:pt>
                <c:pt idx="47">
                  <c:v>中医外治中心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消化内科</c:v>
                </c:pt>
                <c:pt idx="51">
                  <c:v>脑病一科</c:v>
                </c:pt>
                <c:pt idx="52">
                  <c:v>推拿科</c:v>
                </c:pt>
                <c:pt idx="53">
                  <c:v>创伤骨科</c:v>
                </c:pt>
                <c:pt idx="54">
                  <c:v>老年医学科</c:v>
                </c:pt>
                <c:pt idx="55">
                  <c:v>口腔科</c:v>
                </c:pt>
                <c:pt idx="56">
                  <c:v>医院</c:v>
                </c:pt>
                <c:pt idx="57">
                  <c:v>眼科</c:v>
                </c:pt>
                <c:pt idx="58">
                  <c:v>微创骨科</c:v>
                </c:pt>
                <c:pt idx="59">
                  <c:v>泌尿外科</c:v>
                </c:pt>
                <c:pt idx="60">
                  <c:v>乳腺甲状腺外科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99.52451102713502</c:v>
                </c:pt>
                <c:pt idx="2">
                  <c:v>96.08668264852285</c:v>
                </c:pt>
                <c:pt idx="3">
                  <c:v>95.999326908047</c:v>
                </c:pt>
                <c:pt idx="4">
                  <c:v>92.87898930130164</c:v>
                </c:pt>
                <c:pt idx="5">
                  <c:v>92.50737891653463</c:v>
                </c:pt>
                <c:pt idx="6">
                  <c:v>91.27535614211472</c:v>
                </c:pt>
                <c:pt idx="7">
                  <c:v>89.02589476364598</c:v>
                </c:pt>
                <c:pt idx="8">
                  <c:v>87.24521262677673</c:v>
                </c:pt>
                <c:pt idx="9">
                  <c:v>86.60729503830785</c:v>
                </c:pt>
                <c:pt idx="10">
                  <c:v>86.24618244661445</c:v>
                </c:pt>
                <c:pt idx="11">
                  <c:v>84.52162640570586</c:v>
                </c:pt>
                <c:pt idx="12">
                  <c:v>84.16526421974638</c:v>
                </c:pt>
                <c:pt idx="13">
                  <c:v>83.15208857437165</c:v>
                </c:pt>
                <c:pt idx="14">
                  <c:v>82.88809387739009</c:v>
                </c:pt>
                <c:pt idx="15">
                  <c:v>81.8501151592723</c:v>
                </c:pt>
                <c:pt idx="16">
                  <c:v>79.83470963114337</c:v>
                </c:pt>
                <c:pt idx="17">
                  <c:v>79.20787104998546</c:v>
                </c:pt>
                <c:pt idx="18">
                  <c:v>79.06191145350768</c:v>
                </c:pt>
                <c:pt idx="19">
                  <c:v>77.8042234546797</c:v>
                </c:pt>
                <c:pt idx="20">
                  <c:v>77.00617562029261</c:v>
                </c:pt>
                <c:pt idx="21">
                  <c:v>69.94261640195576</c:v>
                </c:pt>
                <c:pt idx="22">
                  <c:v>69.5805171107322</c:v>
                </c:pt>
                <c:pt idx="23">
                  <c:v>67.88688333745482</c:v>
                </c:pt>
                <c:pt idx="24">
                  <c:v>67.66359954534694</c:v>
                </c:pt>
                <c:pt idx="25">
                  <c:v>65.7164292900702</c:v>
                </c:pt>
                <c:pt idx="26">
                  <c:v>65.00579825785323</c:v>
                </c:pt>
                <c:pt idx="27">
                  <c:v>63.94342699168565</c:v>
                </c:pt>
                <c:pt idx="28">
                  <c:v>62.94132876042986</c:v>
                </c:pt>
                <c:pt idx="29">
                  <c:v>62.22468752173434</c:v>
                </c:pt>
                <c:pt idx="30">
                  <c:v>61.80465359323512</c:v>
                </c:pt>
                <c:pt idx="31">
                  <c:v>61.73661720135123</c:v>
                </c:pt>
                <c:pt idx="32">
                  <c:v>56.69085040164157</c:v>
                </c:pt>
                <c:pt idx="33">
                  <c:v>54.42925424219313</c:v>
                </c:pt>
                <c:pt idx="34">
                  <c:v>52.774446888464595</c:v>
                </c:pt>
                <c:pt idx="35">
                  <c:v>50.055347556073116</c:v>
                </c:pt>
                <c:pt idx="36">
                  <c:v>48.3348876171603</c:v>
                </c:pt>
                <c:pt idx="37">
                  <c:v>45.87290872976515</c:v>
                </c:pt>
                <c:pt idx="38">
                  <c:v>44.564576384010785</c:v>
                </c:pt>
                <c:pt idx="39">
                  <c:v>38.80516900730446</c:v>
                </c:pt>
                <c:pt idx="40">
                  <c:v>38.222450407919204</c:v>
                </c:pt>
                <c:pt idx="41">
                  <c:v>37.18219404949598</c:v>
                </c:pt>
                <c:pt idx="42">
                  <c:v>36.50918046799107</c:v>
                </c:pt>
                <c:pt idx="43">
                  <c:v>35.94150380933006</c:v>
                </c:pt>
                <c:pt idx="44">
                  <c:v>31.6885837122358</c:v>
                </c:pt>
                <c:pt idx="45">
                  <c:v>31.406886764354905</c:v>
                </c:pt>
                <c:pt idx="46">
                  <c:v>30.74881410203868</c:v>
                </c:pt>
                <c:pt idx="47">
                  <c:v>25.417459363794823</c:v>
                </c:pt>
                <c:pt idx="48">
                  <c:v>20.754011654831142</c:v>
                </c:pt>
                <c:pt idx="49">
                  <c:v>19.31362934075756</c:v>
                </c:pt>
                <c:pt idx="50">
                  <c:v>19.040340246619458</c:v>
                </c:pt>
                <c:pt idx="51">
                  <c:v>16.510567895556274</c:v>
                </c:pt>
                <c:pt idx="52">
                  <c:v>16.429115198944345</c:v>
                </c:pt>
                <c:pt idx="53">
                  <c:v>15.654217765796604</c:v>
                </c:pt>
                <c:pt idx="54">
                  <c:v>11.054056385213395</c:v>
                </c:pt>
                <c:pt idx="55">
                  <c:v>7.897572264472389</c:v>
                </c:pt>
                <c:pt idx="56">
                  <c:v>6.462915782321425</c:v>
                </c:pt>
                <c:pt idx="57">
                  <c:v>4.927458710693894</c:v>
                </c:pt>
                <c:pt idx="58">
                  <c:v>4.9118586987525585</c:v>
                </c:pt>
                <c:pt idx="59">
                  <c:v>2.333400310761936</c:v>
                </c:pt>
                <c:pt idx="60">
                  <c:v>2.226079101207203</c:v>
                </c:pt>
                <c:pt idx="61">
                  <c:v>2.0813242163675434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每百张病床药师人数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每百张病床药师人数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重症医学科</c:v>
                </c:pt>
                <c:pt idx="2">
                  <c:v>东区肾病科</c:v>
                </c:pt>
                <c:pt idx="3">
                  <c:v>皮肤科</c:v>
                </c:pt>
                <c:pt idx="4">
                  <c:v>普通外科</c:v>
                </c:pt>
                <c:pt idx="5">
                  <c:v>妇科妇二科合并</c:v>
                </c:pt>
                <c:pt idx="6">
                  <c:v>中医经典科</c:v>
                </c:pt>
                <c:pt idx="7">
                  <c:v>眼科</c:v>
                </c:pt>
                <c:pt idx="8">
                  <c:v>骨科</c:v>
                </c:pt>
                <c:pt idx="9">
                  <c:v>脑病一科</c:v>
                </c:pt>
                <c:pt idx="10">
                  <c:v>心病三科</c:v>
                </c:pt>
                <c:pt idx="11">
                  <c:v>小儿骨科</c:v>
                </c:pt>
                <c:pt idx="12">
                  <c:v>脊柱骨科</c:v>
                </c:pt>
                <c:pt idx="13">
                  <c:v>周围血管科</c:v>
                </c:pt>
                <c:pt idx="14">
                  <c:v>运动损伤骨科</c:v>
                </c:pt>
                <c:pt idx="15">
                  <c:v>微创骨科</c:v>
                </c:pt>
                <c:pt idx="16">
                  <c:v>肝胆外科</c:v>
                </c:pt>
                <c:pt idx="17">
                  <c:v>脾胃病科</c:v>
                </c:pt>
                <c:pt idx="18">
                  <c:v>儿科</c:v>
                </c:pt>
                <c:pt idx="19">
                  <c:v>小儿推拿科</c:v>
                </c:pt>
                <c:pt idx="20">
                  <c:v>乳腺甲状腺外科</c:v>
                </c:pt>
                <c:pt idx="21">
                  <c:v>心血管内科</c:v>
                </c:pt>
                <c:pt idx="22">
                  <c:v>关节骨科</c:v>
                </c:pt>
                <c:pt idx="23">
                  <c:v>治未病中心</c:v>
                </c:pt>
                <c:pt idx="24">
                  <c:v>内分泌科</c:v>
                </c:pt>
                <c:pt idx="25">
                  <c:v>脾胃科消化科合并</c:v>
                </c:pt>
                <c:pt idx="26">
                  <c:v>风湿病科</c:v>
                </c:pt>
                <c:pt idx="27">
                  <c:v>东区重症医学科</c:v>
                </c:pt>
                <c:pt idx="28">
                  <c:v>康复科</c:v>
                </c:pt>
                <c:pt idx="29">
                  <c:v>综合内科</c:v>
                </c:pt>
                <c:pt idx="30">
                  <c:v>妇科</c:v>
                </c:pt>
                <c:pt idx="31">
                  <c:v>呼吸内科</c:v>
                </c:pt>
                <c:pt idx="32">
                  <c:v>肛肠科</c:v>
                </c:pt>
                <c:pt idx="33">
                  <c:v>针灸科</c:v>
                </c:pt>
                <c:pt idx="34">
                  <c:v>肾病科</c:v>
                </c:pt>
                <c:pt idx="35">
                  <c:v>妇二科</c:v>
                </c:pt>
                <c:pt idx="36">
                  <c:v>神经内科</c:v>
                </c:pt>
                <c:pt idx="37">
                  <c:v>医院</c:v>
                </c:pt>
                <c:pt idx="38">
                  <c:v>老年医学科</c:v>
                </c:pt>
                <c:pt idx="39">
                  <c:v>西区重症医学科</c:v>
                </c:pt>
                <c:pt idx="40">
                  <c:v>心病二科</c:v>
                </c:pt>
                <c:pt idx="41">
                  <c:v>推拿科</c:v>
                </c:pt>
                <c:pt idx="42">
                  <c:v>神经外科</c:v>
                </c:pt>
                <c:pt idx="43">
                  <c:v>心病一科</c:v>
                </c:pt>
                <c:pt idx="44">
                  <c:v>肾脏内科</c:v>
                </c:pt>
                <c:pt idx="45">
                  <c:v>血液科</c:v>
                </c:pt>
                <c:pt idx="46">
                  <c:v>肿瘤内科</c:v>
                </c:pt>
                <c:pt idx="47">
                  <c:v>泌尿外科</c:v>
                </c:pt>
                <c:pt idx="48">
                  <c:v>身心医学科</c:v>
                </c:pt>
                <c:pt idx="49">
                  <c:v>中医外治中心</c:v>
                </c:pt>
                <c:pt idx="50">
                  <c:v>口腔科</c:v>
                </c:pt>
                <c:pt idx="51">
                  <c:v>产科</c:v>
                </c:pt>
                <c:pt idx="52">
                  <c:v>男科</c:v>
                </c:pt>
                <c:pt idx="53">
                  <c:v>美容皮肤科</c:v>
                </c:pt>
                <c:pt idx="54">
                  <c:v>脑病二科</c:v>
                </c:pt>
                <c:pt idx="55">
                  <c:v>消化内科</c:v>
                </c:pt>
                <c:pt idx="56">
                  <c:v>显微骨科</c:v>
                </c:pt>
                <c:pt idx="57">
                  <c:v>胸外科</c:v>
                </c:pt>
                <c:pt idx="58">
                  <c:v>脑病三科</c:v>
                </c:pt>
                <c:pt idx="59">
                  <c:v>心病四科</c:v>
                </c:pt>
                <c:pt idx="60">
                  <c:v>创伤骨科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99.98441702601922</c:v>
                </c:pt>
                <c:pt idx="1">
                  <c:v>99.67834009718248</c:v>
                </c:pt>
                <c:pt idx="2">
                  <c:v>99.54618675879357</c:v>
                </c:pt>
                <c:pt idx="3">
                  <c:v>99.24045066576221</c:v>
                </c:pt>
                <c:pt idx="4">
                  <c:v>98.44552596099756</c:v>
                </c:pt>
                <c:pt idx="5">
                  <c:v>98.36107723033436</c:v>
                </c:pt>
                <c:pt idx="6">
                  <c:v>92.58746007403391</c:v>
                </c:pt>
                <c:pt idx="7">
                  <c:v>87.6130377112184</c:v>
                </c:pt>
                <c:pt idx="8">
                  <c:v>87.43346625122159</c:v>
                </c:pt>
                <c:pt idx="9">
                  <c:v>85.58780263664315</c:v>
                </c:pt>
                <c:pt idx="10">
                  <c:v>79.57445924185862</c:v>
                </c:pt>
                <c:pt idx="11">
                  <c:v>79.15749426849746</c:v>
                </c:pt>
                <c:pt idx="12">
                  <c:v>78.98740572686387</c:v>
                </c:pt>
                <c:pt idx="13">
                  <c:v>75.13467882894149</c:v>
                </c:pt>
                <c:pt idx="14">
                  <c:v>74.58961992560553</c:v>
                </c:pt>
                <c:pt idx="15">
                  <c:v>72.50215728379902</c:v>
                </c:pt>
                <c:pt idx="16">
                  <c:v>72.36267313536717</c:v>
                </c:pt>
                <c:pt idx="17">
                  <c:v>69.8343118130664</c:v>
                </c:pt>
                <c:pt idx="18">
                  <c:v>68.99263686221771</c:v>
                </c:pt>
                <c:pt idx="19">
                  <c:v>67.82361558296996</c:v>
                </c:pt>
                <c:pt idx="20">
                  <c:v>66.78893508173067</c:v>
                </c:pt>
                <c:pt idx="21">
                  <c:v>65.2922679885545</c:v>
                </c:pt>
                <c:pt idx="22">
                  <c:v>65.12714011520492</c:v>
                </c:pt>
                <c:pt idx="23">
                  <c:v>63.9499778615449</c:v>
                </c:pt>
                <c:pt idx="24">
                  <c:v>63.46682652828297</c:v>
                </c:pt>
                <c:pt idx="25">
                  <c:v>62.45607222274687</c:v>
                </c:pt>
                <c:pt idx="26">
                  <c:v>61.24461428511307</c:v>
                </c:pt>
                <c:pt idx="27">
                  <c:v>60.29654238991902</c:v>
                </c:pt>
                <c:pt idx="28">
                  <c:v>55.90785580301827</c:v>
                </c:pt>
                <c:pt idx="29">
                  <c:v>54.894157363025585</c:v>
                </c:pt>
                <c:pt idx="30">
                  <c:v>54.43105394571393</c:v>
                </c:pt>
                <c:pt idx="31">
                  <c:v>54.24552893735994</c:v>
                </c:pt>
                <c:pt idx="32">
                  <c:v>53.58267891339461</c:v>
                </c:pt>
                <c:pt idx="33">
                  <c:v>53.527258374560205</c:v>
                </c:pt>
                <c:pt idx="34">
                  <c:v>53.17588606860464</c:v>
                </c:pt>
                <c:pt idx="35">
                  <c:v>50.90234361668473</c:v>
                </c:pt>
                <c:pt idx="36">
                  <c:v>43.098150327627074</c:v>
                </c:pt>
                <c:pt idx="37">
                  <c:v>42.30880930727987</c:v>
                </c:pt>
                <c:pt idx="38">
                  <c:v>35.99632383619715</c:v>
                </c:pt>
                <c:pt idx="39">
                  <c:v>33.688676612134635</c:v>
                </c:pt>
                <c:pt idx="40">
                  <c:v>33.64192157749362</c:v>
                </c:pt>
                <c:pt idx="41">
                  <c:v>33.399307307933526</c:v>
                </c:pt>
                <c:pt idx="42">
                  <c:v>30.523699451326515</c:v>
                </c:pt>
                <c:pt idx="43">
                  <c:v>28.912508401210737</c:v>
                </c:pt>
                <c:pt idx="44">
                  <c:v>23.471597643787433</c:v>
                </c:pt>
                <c:pt idx="45">
                  <c:v>22.64778588529548</c:v>
                </c:pt>
                <c:pt idx="46">
                  <c:v>19.267938690579257</c:v>
                </c:pt>
                <c:pt idx="47">
                  <c:v>18.11784681903088</c:v>
                </c:pt>
                <c:pt idx="48">
                  <c:v>17.621666434386583</c:v>
                </c:pt>
                <c:pt idx="49">
                  <c:v>15.300773927631518</c:v>
                </c:pt>
                <c:pt idx="50">
                  <c:v>13.904577199053158</c:v>
                </c:pt>
                <c:pt idx="51">
                  <c:v>12.125959690403775</c:v>
                </c:pt>
                <c:pt idx="52">
                  <c:v>8.261355781547696</c:v>
                </c:pt>
                <c:pt idx="53">
                  <c:v>7.4614193546822305</c:v>
                </c:pt>
                <c:pt idx="54">
                  <c:v>6.856087682346534</c:v>
                </c:pt>
                <c:pt idx="55">
                  <c:v>5.919005027621904</c:v>
                </c:pt>
                <c:pt idx="56">
                  <c:v>5.88229588943876</c:v>
                </c:pt>
                <c:pt idx="57">
                  <c:v>5.782112290620112</c:v>
                </c:pt>
                <c:pt idx="58">
                  <c:v>4.809198607917198</c:v>
                </c:pt>
                <c:pt idx="59">
                  <c:v>3.885807154644838</c:v>
                </c:pt>
                <c:pt idx="60">
                  <c:v>1.8006008024985976</c:v>
                </c:pt>
                <c:pt idx="61">
                  <c:v>0.4337971698710419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每床出院量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每床出院量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神经内科</c:v>
                </c:pt>
                <c:pt idx="2">
                  <c:v>肝病科</c:v>
                </c:pt>
                <c:pt idx="3">
                  <c:v>心病二科</c:v>
                </c:pt>
                <c:pt idx="4">
                  <c:v>消化内科</c:v>
                </c:pt>
                <c:pt idx="5">
                  <c:v>肝胆外科</c:v>
                </c:pt>
                <c:pt idx="6">
                  <c:v>脑病二科</c:v>
                </c:pt>
                <c:pt idx="7">
                  <c:v>美容皮肤科</c:v>
                </c:pt>
                <c:pt idx="8">
                  <c:v>眼科</c:v>
                </c:pt>
                <c:pt idx="9">
                  <c:v>脑病三科</c:v>
                </c:pt>
                <c:pt idx="10">
                  <c:v>耳鼻喉科</c:v>
                </c:pt>
                <c:pt idx="11">
                  <c:v>口腔科</c:v>
                </c:pt>
                <c:pt idx="12">
                  <c:v>骨科</c:v>
                </c:pt>
                <c:pt idx="13">
                  <c:v>血液科</c:v>
                </c:pt>
                <c:pt idx="14">
                  <c:v>肾脏内科</c:v>
                </c:pt>
                <c:pt idx="15">
                  <c:v>中医经典科</c:v>
                </c:pt>
                <c:pt idx="16">
                  <c:v>产科</c:v>
                </c:pt>
                <c:pt idx="17">
                  <c:v>康复科</c:v>
                </c:pt>
                <c:pt idx="18">
                  <c:v>泌尿外科</c:v>
                </c:pt>
                <c:pt idx="19">
                  <c:v>妇科</c:v>
                </c:pt>
                <c:pt idx="20">
                  <c:v>关节骨科</c:v>
                </c:pt>
                <c:pt idx="21">
                  <c:v>呼吸内科</c:v>
                </c:pt>
                <c:pt idx="22">
                  <c:v>医院</c:v>
                </c:pt>
                <c:pt idx="23">
                  <c:v>东区重症医学科</c:v>
                </c:pt>
                <c:pt idx="24">
                  <c:v>神经外科</c:v>
                </c:pt>
                <c:pt idx="25">
                  <c:v>创伤骨科</c:v>
                </c:pt>
                <c:pt idx="26">
                  <c:v>脊柱骨科</c:v>
                </c:pt>
                <c:pt idx="27">
                  <c:v>运动损伤骨科</c:v>
                </c:pt>
                <c:pt idx="28">
                  <c:v>普通外科</c:v>
                </c:pt>
                <c:pt idx="29">
                  <c:v>西区重症医学科</c:v>
                </c:pt>
                <c:pt idx="30">
                  <c:v>肾病科</c:v>
                </c:pt>
                <c:pt idx="31">
                  <c:v>针灸科</c:v>
                </c:pt>
                <c:pt idx="32">
                  <c:v>男科</c:v>
                </c:pt>
                <c:pt idx="33">
                  <c:v>脾胃病科</c:v>
                </c:pt>
                <c:pt idx="34">
                  <c:v>内分泌科</c:v>
                </c:pt>
                <c:pt idx="35">
                  <c:v>儿科</c:v>
                </c:pt>
                <c:pt idx="36">
                  <c:v>周围血管科</c:v>
                </c:pt>
                <c:pt idx="37">
                  <c:v>小儿骨科</c:v>
                </c:pt>
                <c:pt idx="38">
                  <c:v>微创骨科</c:v>
                </c:pt>
                <c:pt idx="39">
                  <c:v>综合内科</c:v>
                </c:pt>
                <c:pt idx="40">
                  <c:v>肛肠科</c:v>
                </c:pt>
                <c:pt idx="41">
                  <c:v>中医外治中心</c:v>
                </c:pt>
                <c:pt idx="42">
                  <c:v>身心医学科</c:v>
                </c:pt>
                <c:pt idx="43">
                  <c:v>乳腺甲状腺外科</c:v>
                </c:pt>
                <c:pt idx="44">
                  <c:v>肿瘤内科</c:v>
                </c:pt>
                <c:pt idx="45">
                  <c:v>胸外科</c:v>
                </c:pt>
                <c:pt idx="46">
                  <c:v>东区肾病科</c:v>
                </c:pt>
                <c:pt idx="47">
                  <c:v>小儿推拿科</c:v>
                </c:pt>
                <c:pt idx="48">
                  <c:v>老年医学科</c:v>
                </c:pt>
                <c:pt idx="49">
                  <c:v>风湿病科</c:v>
                </c:pt>
                <c:pt idx="50">
                  <c:v>皮肤科</c:v>
                </c:pt>
                <c:pt idx="51">
                  <c:v>推拿科</c:v>
                </c:pt>
                <c:pt idx="52">
                  <c:v>妇二科</c:v>
                </c:pt>
                <c:pt idx="53">
                  <c:v>脾胃科消化科合并</c:v>
                </c:pt>
                <c:pt idx="54">
                  <c:v>治未病中心</c:v>
                </c:pt>
                <c:pt idx="55">
                  <c:v>心病三科</c:v>
                </c:pt>
                <c:pt idx="56">
                  <c:v>显微骨科</c:v>
                </c:pt>
                <c:pt idx="57">
                  <c:v>重症医学科</c:v>
                </c:pt>
                <c:pt idx="58">
                  <c:v>心病四科</c:v>
                </c:pt>
                <c:pt idx="59">
                  <c:v>心血管内科</c:v>
                </c:pt>
                <c:pt idx="60">
                  <c:v>心病一科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98.5936575876671</c:v>
                </c:pt>
                <c:pt idx="1">
                  <c:v>97.49031632562959</c:v>
                </c:pt>
                <c:pt idx="2">
                  <c:v>95.98202797918593</c:v>
                </c:pt>
                <c:pt idx="3">
                  <c:v>95.80187221063233</c:v>
                </c:pt>
                <c:pt idx="4">
                  <c:v>94.93389564793698</c:v>
                </c:pt>
                <c:pt idx="5">
                  <c:v>94.73095409761594</c:v>
                </c:pt>
                <c:pt idx="6">
                  <c:v>92.59147045910542</c:v>
                </c:pt>
                <c:pt idx="7">
                  <c:v>90.31817071982191</c:v>
                </c:pt>
                <c:pt idx="8">
                  <c:v>88.92109088404399</c:v>
                </c:pt>
                <c:pt idx="9">
                  <c:v>86.36134303507444</c:v>
                </c:pt>
                <c:pt idx="10">
                  <c:v>84.8875280294928</c:v>
                </c:pt>
                <c:pt idx="11">
                  <c:v>83.62748573462355</c:v>
                </c:pt>
                <c:pt idx="12">
                  <c:v>81.565936382406</c:v>
                </c:pt>
                <c:pt idx="13">
                  <c:v>79.93725281377439</c:v>
                </c:pt>
                <c:pt idx="14">
                  <c:v>78.86515851626119</c:v>
                </c:pt>
                <c:pt idx="15">
                  <c:v>77.91736124579111</c:v>
                </c:pt>
                <c:pt idx="16">
                  <c:v>77.04149394611707</c:v>
                </c:pt>
                <c:pt idx="17">
                  <c:v>76.43207984672567</c:v>
                </c:pt>
                <c:pt idx="18">
                  <c:v>72.94077301598539</c:v>
                </c:pt>
                <c:pt idx="19">
                  <c:v>69.69939148748448</c:v>
                </c:pt>
                <c:pt idx="20">
                  <c:v>62.250493156877454</c:v>
                </c:pt>
                <c:pt idx="21">
                  <c:v>58.01574215055114</c:v>
                </c:pt>
                <c:pt idx="22">
                  <c:v>55.08625011634016</c:v>
                </c:pt>
                <c:pt idx="23">
                  <c:v>54.19049384024741</c:v>
                </c:pt>
                <c:pt idx="24">
                  <c:v>51.562555561243805</c:v>
                </c:pt>
                <c:pt idx="25">
                  <c:v>48.87352108436731</c:v>
                </c:pt>
                <c:pt idx="26">
                  <c:v>46.45185619242858</c:v>
                </c:pt>
                <c:pt idx="27">
                  <c:v>42.52449074674218</c:v>
                </c:pt>
                <c:pt idx="28">
                  <c:v>41.82040149460613</c:v>
                </c:pt>
                <c:pt idx="29">
                  <c:v>40.43701207292436</c:v>
                </c:pt>
                <c:pt idx="30">
                  <c:v>40.092691402057845</c:v>
                </c:pt>
                <c:pt idx="31">
                  <c:v>39.97678900590371</c:v>
                </c:pt>
                <c:pt idx="32">
                  <c:v>38.639266043248654</c:v>
                </c:pt>
                <c:pt idx="33">
                  <c:v>37.871862342831975</c:v>
                </c:pt>
                <c:pt idx="34">
                  <c:v>36.53082207139349</c:v>
                </c:pt>
                <c:pt idx="35">
                  <c:v>34.86893022451027</c:v>
                </c:pt>
                <c:pt idx="36">
                  <c:v>27.586083185042455</c:v>
                </c:pt>
                <c:pt idx="37">
                  <c:v>25.623900612673435</c:v>
                </c:pt>
                <c:pt idx="38">
                  <c:v>24.94120234098023</c:v>
                </c:pt>
                <c:pt idx="39">
                  <c:v>21.90678222423863</c:v>
                </c:pt>
                <c:pt idx="40">
                  <c:v>19.12411247165149</c:v>
                </c:pt>
                <c:pt idx="41">
                  <c:v>18.013544299095695</c:v>
                </c:pt>
                <c:pt idx="42">
                  <c:v>15.900823573169486</c:v>
                </c:pt>
                <c:pt idx="43">
                  <c:v>14.897850805249524</c:v>
                </c:pt>
                <c:pt idx="44">
                  <c:v>14.878015327920501</c:v>
                </c:pt>
                <c:pt idx="45">
                  <c:v>14.678103515849728</c:v>
                </c:pt>
                <c:pt idx="46">
                  <c:v>14.067690921776244</c:v>
                </c:pt>
                <c:pt idx="47">
                  <c:v>12.688021241825043</c:v>
                </c:pt>
                <c:pt idx="48">
                  <c:v>11.908886256914153</c:v>
                </c:pt>
                <c:pt idx="49">
                  <c:v>11.12308865591196</c:v>
                </c:pt>
                <c:pt idx="50">
                  <c:v>10.615096209772279</c:v>
                </c:pt>
                <c:pt idx="51">
                  <c:v>9.002472568355223</c:v>
                </c:pt>
                <c:pt idx="52">
                  <c:v>7.814041098292002</c:v>
                </c:pt>
                <c:pt idx="53">
                  <c:v>6.739082914496475</c:v>
                </c:pt>
                <c:pt idx="54">
                  <c:v>5.062114706883047</c:v>
                </c:pt>
                <c:pt idx="55">
                  <c:v>4.726212839787403</c:v>
                </c:pt>
                <c:pt idx="56">
                  <c:v>4.004866604615809</c:v>
                </c:pt>
                <c:pt idx="57">
                  <c:v>3.674425075916532</c:v>
                </c:pt>
                <c:pt idx="58">
                  <c:v>3.1158659236963038</c:v>
                </c:pt>
                <c:pt idx="59">
                  <c:v>2.5645093668657637</c:v>
                </c:pt>
                <c:pt idx="60">
                  <c:v>1.745668526452393</c:v>
                </c:pt>
                <c:pt idx="61">
                  <c:v>1.3821249261638524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每床平均住院收入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每床平均住院收入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推拿科</c:v>
                </c:pt>
                <c:pt idx="2">
                  <c:v>心病二科</c:v>
                </c:pt>
                <c:pt idx="3">
                  <c:v>肾病科</c:v>
                </c:pt>
                <c:pt idx="4">
                  <c:v>神经内科</c:v>
                </c:pt>
                <c:pt idx="5">
                  <c:v>乳腺甲状腺外科</c:v>
                </c:pt>
                <c:pt idx="6">
                  <c:v>小儿骨科</c:v>
                </c:pt>
                <c:pt idx="7">
                  <c:v>内分泌科</c:v>
                </c:pt>
                <c:pt idx="8">
                  <c:v>妇二科</c:v>
                </c:pt>
                <c:pt idx="9">
                  <c:v>中医经典科</c:v>
                </c:pt>
                <c:pt idx="10">
                  <c:v>老年医学科</c:v>
                </c:pt>
                <c:pt idx="11">
                  <c:v>美容皮肤科</c:v>
                </c:pt>
                <c:pt idx="12">
                  <c:v>儿科</c:v>
                </c:pt>
                <c:pt idx="13">
                  <c:v>运动损伤骨科</c:v>
                </c:pt>
                <c:pt idx="14">
                  <c:v>医院</c:v>
                </c:pt>
                <c:pt idx="15">
                  <c:v>消化内科</c:v>
                </c:pt>
                <c:pt idx="16">
                  <c:v>治未病中心</c:v>
                </c:pt>
                <c:pt idx="17">
                  <c:v>皮肤科</c:v>
                </c:pt>
                <c:pt idx="18">
                  <c:v>脑病二科</c:v>
                </c:pt>
                <c:pt idx="19">
                  <c:v>东区重症医学科</c:v>
                </c:pt>
                <c:pt idx="20">
                  <c:v>康复科</c:v>
                </c:pt>
                <c:pt idx="21">
                  <c:v>针灸科</c:v>
                </c:pt>
                <c:pt idx="22">
                  <c:v>心病三科</c:v>
                </c:pt>
                <c:pt idx="23">
                  <c:v>显微骨科</c:v>
                </c:pt>
                <c:pt idx="24">
                  <c:v>风湿病科</c:v>
                </c:pt>
                <c:pt idx="25">
                  <c:v>创伤骨科</c:v>
                </c:pt>
                <c:pt idx="26">
                  <c:v>脊柱骨科</c:v>
                </c:pt>
                <c:pt idx="27">
                  <c:v>产科</c:v>
                </c:pt>
                <c:pt idx="28">
                  <c:v>泌尿外科</c:v>
                </c:pt>
                <c:pt idx="29">
                  <c:v>肾脏内科</c:v>
                </c:pt>
                <c:pt idx="30">
                  <c:v>小儿推拿科</c:v>
                </c:pt>
                <c:pt idx="31">
                  <c:v>脾胃科消化科合并</c:v>
                </c:pt>
                <c:pt idx="32">
                  <c:v>身心医学科</c:v>
                </c:pt>
                <c:pt idx="33">
                  <c:v>心病四科</c:v>
                </c:pt>
                <c:pt idx="34">
                  <c:v>肝胆外科</c:v>
                </c:pt>
                <c:pt idx="35">
                  <c:v>普通外科</c:v>
                </c:pt>
                <c:pt idx="36">
                  <c:v>微创骨科</c:v>
                </c:pt>
                <c:pt idx="37">
                  <c:v>脾胃病科</c:v>
                </c:pt>
                <c:pt idx="38">
                  <c:v>脑病三科</c:v>
                </c:pt>
                <c:pt idx="39">
                  <c:v>重症医学科</c:v>
                </c:pt>
                <c:pt idx="40">
                  <c:v>血液科</c:v>
                </c:pt>
                <c:pt idx="41">
                  <c:v>肿瘤内科</c:v>
                </c:pt>
                <c:pt idx="42">
                  <c:v>肛肠科</c:v>
                </c:pt>
                <c:pt idx="43">
                  <c:v>关节骨科</c:v>
                </c:pt>
                <c:pt idx="44">
                  <c:v>妇科妇二科合并</c:v>
                </c:pt>
                <c:pt idx="45">
                  <c:v>耳鼻喉科</c:v>
                </c:pt>
                <c:pt idx="46">
                  <c:v>呼吸内科</c:v>
                </c:pt>
                <c:pt idx="47">
                  <c:v>神经外科</c:v>
                </c:pt>
                <c:pt idx="48">
                  <c:v>心病一科</c:v>
                </c:pt>
                <c:pt idx="49">
                  <c:v>口腔科</c:v>
                </c:pt>
                <c:pt idx="50">
                  <c:v>眼科</c:v>
                </c:pt>
                <c:pt idx="51">
                  <c:v>综合内科</c:v>
                </c:pt>
                <c:pt idx="52">
                  <c:v>脑病一科</c:v>
                </c:pt>
                <c:pt idx="53">
                  <c:v>周围血管科</c:v>
                </c:pt>
                <c:pt idx="54">
                  <c:v>胸外科</c:v>
                </c:pt>
                <c:pt idx="55">
                  <c:v>东区肾病科</c:v>
                </c:pt>
                <c:pt idx="56">
                  <c:v>肝病科</c:v>
                </c:pt>
                <c:pt idx="57">
                  <c:v>男科</c:v>
                </c:pt>
                <c:pt idx="58">
                  <c:v>心血管内科</c:v>
                </c:pt>
                <c:pt idx="59">
                  <c:v>妇科</c:v>
                </c:pt>
                <c:pt idx="60">
                  <c:v>中医外治中心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99.82327955698915</c:v>
                </c:pt>
                <c:pt idx="1">
                  <c:v>97.5873840937741</c:v>
                </c:pt>
                <c:pt idx="2">
                  <c:v>97.10708074827504</c:v>
                </c:pt>
                <c:pt idx="3">
                  <c:v>95.04956356012532</c:v>
                </c:pt>
                <c:pt idx="4">
                  <c:v>92.95356858140254</c:v>
                </c:pt>
                <c:pt idx="5">
                  <c:v>90.70131615940804</c:v>
                </c:pt>
                <c:pt idx="6">
                  <c:v>88.87529275173287</c:v>
                </c:pt>
                <c:pt idx="7">
                  <c:v>87.88854107703739</c:v>
                </c:pt>
                <c:pt idx="8">
                  <c:v>86.80990333557632</c:v>
                </c:pt>
                <c:pt idx="9">
                  <c:v>83.3540124578148</c:v>
                </c:pt>
                <c:pt idx="10">
                  <c:v>83.1266906505637</c:v>
                </c:pt>
                <c:pt idx="11">
                  <c:v>79.01058926975502</c:v>
                </c:pt>
                <c:pt idx="12">
                  <c:v>78.91054803954525</c:v>
                </c:pt>
                <c:pt idx="13">
                  <c:v>78.84891701038963</c:v>
                </c:pt>
                <c:pt idx="14">
                  <c:v>76.27416796948316</c:v>
                </c:pt>
                <c:pt idx="15">
                  <c:v>75.84947580358939</c:v>
                </c:pt>
                <c:pt idx="16">
                  <c:v>74.98490269575795</c:v>
                </c:pt>
                <c:pt idx="17">
                  <c:v>73.3895652546622</c:v>
                </c:pt>
                <c:pt idx="18">
                  <c:v>72.95421175070442</c:v>
                </c:pt>
                <c:pt idx="19">
                  <c:v>72.09114942495506</c:v>
                </c:pt>
                <c:pt idx="20">
                  <c:v>68.45936866099582</c:v>
                </c:pt>
                <c:pt idx="21">
                  <c:v>66.06946802847504</c:v>
                </c:pt>
                <c:pt idx="22">
                  <c:v>64.0238801945447</c:v>
                </c:pt>
                <c:pt idx="23">
                  <c:v>63.12107226174888</c:v>
                </c:pt>
                <c:pt idx="24">
                  <c:v>62.95559278676737</c:v>
                </c:pt>
                <c:pt idx="25">
                  <c:v>62.911500647876004</c:v>
                </c:pt>
                <c:pt idx="26">
                  <c:v>58.611317414067734</c:v>
                </c:pt>
                <c:pt idx="27">
                  <c:v>56.55541140895035</c:v>
                </c:pt>
                <c:pt idx="28">
                  <c:v>56.44542431504404</c:v>
                </c:pt>
                <c:pt idx="29">
                  <c:v>55.21334616318543</c:v>
                </c:pt>
                <c:pt idx="30">
                  <c:v>54.05164788597925</c:v>
                </c:pt>
                <c:pt idx="31">
                  <c:v>50.25657549453653</c:v>
                </c:pt>
                <c:pt idx="32">
                  <c:v>48.5407323323988</c:v>
                </c:pt>
                <c:pt idx="33">
                  <c:v>48.08261804966523</c:v>
                </c:pt>
                <c:pt idx="34">
                  <c:v>46.383255993528216</c:v>
                </c:pt>
                <c:pt idx="35">
                  <c:v>46.21623387745926</c:v>
                </c:pt>
                <c:pt idx="36">
                  <c:v>41.73472915600651</c:v>
                </c:pt>
                <c:pt idx="37">
                  <c:v>39.583311248636896</c:v>
                </c:pt>
                <c:pt idx="38">
                  <c:v>39.3594209686446</c:v>
                </c:pt>
                <c:pt idx="39">
                  <c:v>36.71754152568434</c:v>
                </c:pt>
                <c:pt idx="40">
                  <c:v>36.310597212114224</c:v>
                </c:pt>
                <c:pt idx="41">
                  <c:v>34.22549163654087</c:v>
                </c:pt>
                <c:pt idx="42">
                  <c:v>31.90160849573258</c:v>
                </c:pt>
                <c:pt idx="43">
                  <c:v>30.76577949855959</c:v>
                </c:pt>
                <c:pt idx="44">
                  <c:v>29.43150650302271</c:v>
                </c:pt>
                <c:pt idx="45">
                  <c:v>25.386410169230643</c:v>
                </c:pt>
                <c:pt idx="46">
                  <c:v>24.79247927541055</c:v>
                </c:pt>
                <c:pt idx="47">
                  <c:v>19.45990463916365</c:v>
                </c:pt>
                <c:pt idx="48">
                  <c:v>18.15969183680428</c:v>
                </c:pt>
                <c:pt idx="49">
                  <c:v>17.15392116448655</c:v>
                </c:pt>
                <c:pt idx="50">
                  <c:v>14.475805803876728</c:v>
                </c:pt>
                <c:pt idx="51">
                  <c:v>11.86964433470845</c:v>
                </c:pt>
                <c:pt idx="52">
                  <c:v>8.260601555645408</c:v>
                </c:pt>
                <c:pt idx="53">
                  <c:v>7.673794061552086</c:v>
                </c:pt>
                <c:pt idx="54">
                  <c:v>7.62316810215693</c:v>
                </c:pt>
                <c:pt idx="55">
                  <c:v>5.611827357373245</c:v>
                </c:pt>
                <c:pt idx="56">
                  <c:v>4.736205843748564</c:v>
                </c:pt>
                <c:pt idx="57">
                  <c:v>4.529757840586002</c:v>
                </c:pt>
                <c:pt idx="58">
                  <c:v>3.3656101874179445</c:v>
                </c:pt>
                <c:pt idx="59">
                  <c:v>3.311121336490541</c:v>
                </c:pt>
                <c:pt idx="60">
                  <c:v>1.308893190329985</c:v>
                </c:pt>
                <c:pt idx="61">
                  <c:v>0.8791459457240691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每名执业医师日均门诊工作负担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每名执业医师日均门诊工作负担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妇科妇二科合并</c:v>
                </c:pt>
                <c:pt idx="2">
                  <c:v>血液科</c:v>
                </c:pt>
                <c:pt idx="3">
                  <c:v>妇科</c:v>
                </c:pt>
                <c:pt idx="4">
                  <c:v>老年医学科</c:v>
                </c:pt>
                <c:pt idx="5">
                  <c:v>脑病三科</c:v>
                </c:pt>
                <c:pt idx="6">
                  <c:v>脊柱骨科</c:v>
                </c:pt>
                <c:pt idx="7">
                  <c:v>综合内科</c:v>
                </c:pt>
                <c:pt idx="8">
                  <c:v>医院</c:v>
                </c:pt>
                <c:pt idx="9">
                  <c:v>美容皮肤科</c:v>
                </c:pt>
                <c:pt idx="10">
                  <c:v>心病二科</c:v>
                </c:pt>
                <c:pt idx="11">
                  <c:v>肝病科</c:v>
                </c:pt>
                <c:pt idx="12">
                  <c:v>男科</c:v>
                </c:pt>
                <c:pt idx="13">
                  <c:v>运动损伤骨科</c:v>
                </c:pt>
                <c:pt idx="14">
                  <c:v>肾脏内科</c:v>
                </c:pt>
                <c:pt idx="15">
                  <c:v>东区重症医学科</c:v>
                </c:pt>
                <c:pt idx="16">
                  <c:v>东区肾病科</c:v>
                </c:pt>
                <c:pt idx="17">
                  <c:v>普通外科</c:v>
                </c:pt>
                <c:pt idx="18">
                  <c:v>针灸科</c:v>
                </c:pt>
                <c:pt idx="19">
                  <c:v>显微骨科</c:v>
                </c:pt>
                <c:pt idx="20">
                  <c:v>儿科</c:v>
                </c:pt>
                <c:pt idx="21">
                  <c:v>心血管内科</c:v>
                </c:pt>
                <c:pt idx="22">
                  <c:v>肝胆外科</c:v>
                </c:pt>
                <c:pt idx="23">
                  <c:v>脑病一科</c:v>
                </c:pt>
                <c:pt idx="24">
                  <c:v>口腔科</c:v>
                </c:pt>
                <c:pt idx="25">
                  <c:v>关节骨科</c:v>
                </c:pt>
                <c:pt idx="26">
                  <c:v>康复科</c:v>
                </c:pt>
                <c:pt idx="27">
                  <c:v>推拿科</c:v>
                </c:pt>
                <c:pt idx="28">
                  <c:v>心病四科</c:v>
                </c:pt>
                <c:pt idx="29">
                  <c:v>小儿推拿科</c:v>
                </c:pt>
                <c:pt idx="30">
                  <c:v>肛肠科</c:v>
                </c:pt>
                <c:pt idx="31">
                  <c:v>治未病中心</c:v>
                </c:pt>
                <c:pt idx="32">
                  <c:v>呼吸内科</c:v>
                </c:pt>
                <c:pt idx="33">
                  <c:v>身心医学科</c:v>
                </c:pt>
                <c:pt idx="34">
                  <c:v>中医经典科</c:v>
                </c:pt>
                <c:pt idx="35">
                  <c:v>肾病科</c:v>
                </c:pt>
                <c:pt idx="36">
                  <c:v>西区重症医学科</c:v>
                </c:pt>
                <c:pt idx="37">
                  <c:v>中医外治中心</c:v>
                </c:pt>
                <c:pt idx="38">
                  <c:v>内分泌科</c:v>
                </c:pt>
                <c:pt idx="39">
                  <c:v>妇二科</c:v>
                </c:pt>
                <c:pt idx="40">
                  <c:v>风湿病科</c:v>
                </c:pt>
                <c:pt idx="41">
                  <c:v>重症医学科</c:v>
                </c:pt>
                <c:pt idx="42">
                  <c:v>产科</c:v>
                </c:pt>
                <c:pt idx="43">
                  <c:v>消化内科</c:v>
                </c:pt>
                <c:pt idx="44">
                  <c:v>肿瘤内科</c:v>
                </c:pt>
                <c:pt idx="45">
                  <c:v>乳腺甲状腺外科</c:v>
                </c:pt>
                <c:pt idx="46">
                  <c:v>脑病二科</c:v>
                </c:pt>
                <c:pt idx="47">
                  <c:v>泌尿外科</c:v>
                </c:pt>
                <c:pt idx="48">
                  <c:v>皮肤科</c:v>
                </c:pt>
                <c:pt idx="49">
                  <c:v>神经内科</c:v>
                </c:pt>
                <c:pt idx="50">
                  <c:v>耳鼻喉科</c:v>
                </c:pt>
                <c:pt idx="51">
                  <c:v>周围血管科</c:v>
                </c:pt>
                <c:pt idx="52">
                  <c:v>心病一科</c:v>
                </c:pt>
                <c:pt idx="53">
                  <c:v>骨科</c:v>
                </c:pt>
                <c:pt idx="54">
                  <c:v>微创骨科</c:v>
                </c:pt>
                <c:pt idx="55">
                  <c:v>胸外科</c:v>
                </c:pt>
                <c:pt idx="56">
                  <c:v>神经外科</c:v>
                </c:pt>
                <c:pt idx="57">
                  <c:v>脾胃病科</c:v>
                </c:pt>
                <c:pt idx="58">
                  <c:v>小儿骨科</c:v>
                </c:pt>
                <c:pt idx="59">
                  <c:v>脾胃科消化科合并</c:v>
                </c:pt>
                <c:pt idx="60">
                  <c:v>眼科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98.82803372029568</c:v>
                </c:pt>
                <c:pt idx="1">
                  <c:v>96.19230336634396</c:v>
                </c:pt>
                <c:pt idx="2">
                  <c:v>94.66271124756342</c:v>
                </c:pt>
                <c:pt idx="3">
                  <c:v>92.92452846678488</c:v>
                </c:pt>
                <c:pt idx="4">
                  <c:v>90.49960366863048</c:v>
                </c:pt>
                <c:pt idx="5">
                  <c:v>89.97001759363481</c:v>
                </c:pt>
                <c:pt idx="6">
                  <c:v>87.01382254390487</c:v>
                </c:pt>
                <c:pt idx="7">
                  <c:v>79.77533768185685</c:v>
                </c:pt>
                <c:pt idx="8">
                  <c:v>77.9268959041248</c:v>
                </c:pt>
                <c:pt idx="9">
                  <c:v>77.72095763771678</c:v>
                </c:pt>
                <c:pt idx="10">
                  <c:v>75.07780674654383</c:v>
                </c:pt>
                <c:pt idx="11">
                  <c:v>71.92475163511303</c:v>
                </c:pt>
                <c:pt idx="12">
                  <c:v>70.19297856957161</c:v>
                </c:pt>
                <c:pt idx="13">
                  <c:v>68.94771833064036</c:v>
                </c:pt>
                <c:pt idx="14">
                  <c:v>68.36592221083737</c:v>
                </c:pt>
                <c:pt idx="15">
                  <c:v>68.05432477457781</c:v>
                </c:pt>
                <c:pt idx="16">
                  <c:v>67.28086570362464</c:v>
                </c:pt>
                <c:pt idx="17">
                  <c:v>65.8044420493162</c:v>
                </c:pt>
                <c:pt idx="18">
                  <c:v>62.88449793126556</c:v>
                </c:pt>
                <c:pt idx="19">
                  <c:v>61.99277475995684</c:v>
                </c:pt>
                <c:pt idx="20">
                  <c:v>61.79861360792884</c:v>
                </c:pt>
                <c:pt idx="21">
                  <c:v>60.76422265832093</c:v>
                </c:pt>
                <c:pt idx="22">
                  <c:v>55.79189147624864</c:v>
                </c:pt>
                <c:pt idx="23">
                  <c:v>54.40982591336094</c:v>
                </c:pt>
                <c:pt idx="24">
                  <c:v>54.150615521959836</c:v>
                </c:pt>
                <c:pt idx="25">
                  <c:v>52.02134789429442</c:v>
                </c:pt>
                <c:pt idx="26">
                  <c:v>51.946865596097446</c:v>
                </c:pt>
                <c:pt idx="27">
                  <c:v>50.290104558258264</c:v>
                </c:pt>
                <c:pt idx="28">
                  <c:v>44.41715315510664</c:v>
                </c:pt>
                <c:pt idx="29">
                  <c:v>44.24194690048533</c:v>
                </c:pt>
                <c:pt idx="30">
                  <c:v>42.147468743107176</c:v>
                </c:pt>
                <c:pt idx="31">
                  <c:v>42.08462719096424</c:v>
                </c:pt>
                <c:pt idx="32">
                  <c:v>39.582255705345545</c:v>
                </c:pt>
                <c:pt idx="33">
                  <c:v>38.41772488143182</c:v>
                </c:pt>
                <c:pt idx="34">
                  <c:v>37.65633340858929</c:v>
                </c:pt>
                <c:pt idx="35">
                  <c:v>34.958949258136585</c:v>
                </c:pt>
                <c:pt idx="36">
                  <c:v>34.44060137902254</c:v>
                </c:pt>
                <c:pt idx="37">
                  <c:v>33.3446529293955</c:v>
                </c:pt>
                <c:pt idx="38">
                  <c:v>33.27878106525324</c:v>
                </c:pt>
                <c:pt idx="39">
                  <c:v>31.811750312833766</c:v>
                </c:pt>
                <c:pt idx="40">
                  <c:v>30.253706120073986</c:v>
                </c:pt>
                <c:pt idx="41">
                  <c:v>29.371456876810687</c:v>
                </c:pt>
                <c:pt idx="42">
                  <c:v>28.923864832848388</c:v>
                </c:pt>
                <c:pt idx="43">
                  <c:v>27.39381039719868</c:v>
                </c:pt>
                <c:pt idx="44">
                  <c:v>26.02938624234412</c:v>
                </c:pt>
                <c:pt idx="45">
                  <c:v>25.671038082823717</c:v>
                </c:pt>
                <c:pt idx="46">
                  <c:v>23.04813762511555</c:v>
                </c:pt>
                <c:pt idx="47">
                  <c:v>22.955596432529934</c:v>
                </c:pt>
                <c:pt idx="48">
                  <c:v>22.67972379951504</c:v>
                </c:pt>
                <c:pt idx="49">
                  <c:v>20.73956783365192</c:v>
                </c:pt>
                <c:pt idx="50">
                  <c:v>20.557263662768598</c:v>
                </c:pt>
                <c:pt idx="51">
                  <c:v>17.9778765877894</c:v>
                </c:pt>
                <c:pt idx="52">
                  <c:v>17.054566974730424</c:v>
                </c:pt>
                <c:pt idx="53">
                  <c:v>16.478026784595777</c:v>
                </c:pt>
                <c:pt idx="54">
                  <c:v>15.25563460132615</c:v>
                </c:pt>
                <c:pt idx="55">
                  <c:v>14.820076243276192</c:v>
                </c:pt>
                <c:pt idx="56">
                  <c:v>13.813048817683459</c:v>
                </c:pt>
                <c:pt idx="57">
                  <c:v>10.702999618563913</c:v>
                </c:pt>
                <c:pt idx="58">
                  <c:v>6.767947752195647</c:v>
                </c:pt>
                <c:pt idx="59">
                  <c:v>3.330815551260957</c:v>
                </c:pt>
                <c:pt idx="60">
                  <c:v>3.1820916552563583</c:v>
                </c:pt>
                <c:pt idx="61">
                  <c:v>1.5762767241450648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每名执业医师日均住院工作负担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每名执业医师日均住院工作负担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皮肤科</c:v>
                </c:pt>
                <c:pt idx="2">
                  <c:v>康复科</c:v>
                </c:pt>
                <c:pt idx="3">
                  <c:v>中医外治中心</c:v>
                </c:pt>
                <c:pt idx="4">
                  <c:v>脾胃病科</c:v>
                </c:pt>
                <c:pt idx="5">
                  <c:v>美容皮肤科</c:v>
                </c:pt>
                <c:pt idx="6">
                  <c:v>针灸科</c:v>
                </c:pt>
                <c:pt idx="7">
                  <c:v>内分泌科</c:v>
                </c:pt>
                <c:pt idx="8">
                  <c:v>心病一科</c:v>
                </c:pt>
                <c:pt idx="9">
                  <c:v>神经内科</c:v>
                </c:pt>
                <c:pt idx="10">
                  <c:v>胸外科</c:v>
                </c:pt>
                <c:pt idx="11">
                  <c:v>神经外科</c:v>
                </c:pt>
                <c:pt idx="12">
                  <c:v>妇二科</c:v>
                </c:pt>
                <c:pt idx="13">
                  <c:v>口腔科</c:v>
                </c:pt>
                <c:pt idx="14">
                  <c:v>普通外科</c:v>
                </c:pt>
                <c:pt idx="15">
                  <c:v>妇科</c:v>
                </c:pt>
                <c:pt idx="16">
                  <c:v>消化内科</c:v>
                </c:pt>
                <c:pt idx="17">
                  <c:v>骨科</c:v>
                </c:pt>
                <c:pt idx="18">
                  <c:v>血液科</c:v>
                </c:pt>
                <c:pt idx="19">
                  <c:v>西区重症医学科</c:v>
                </c:pt>
                <c:pt idx="20">
                  <c:v>东区重症医学科</c:v>
                </c:pt>
                <c:pt idx="21">
                  <c:v>周围血管科</c:v>
                </c:pt>
                <c:pt idx="22">
                  <c:v>泌尿外科</c:v>
                </c:pt>
                <c:pt idx="23">
                  <c:v>呼吸内科</c:v>
                </c:pt>
                <c:pt idx="24">
                  <c:v>推拿科</c:v>
                </c:pt>
                <c:pt idx="25">
                  <c:v>心病四科</c:v>
                </c:pt>
                <c:pt idx="26">
                  <c:v>脑病三科</c:v>
                </c:pt>
                <c:pt idx="27">
                  <c:v>小儿推拿科</c:v>
                </c:pt>
                <c:pt idx="28">
                  <c:v>眼科</c:v>
                </c:pt>
                <c:pt idx="29">
                  <c:v>关节骨科</c:v>
                </c:pt>
                <c:pt idx="30">
                  <c:v>身心医学科</c:v>
                </c:pt>
                <c:pt idx="31">
                  <c:v>产科</c:v>
                </c:pt>
                <c:pt idx="32">
                  <c:v>耳鼻喉科</c:v>
                </c:pt>
                <c:pt idx="33">
                  <c:v>脾胃科消化科合并</c:v>
                </c:pt>
                <c:pt idx="34">
                  <c:v>心病三科</c:v>
                </c:pt>
                <c:pt idx="35">
                  <c:v>老年医学科</c:v>
                </c:pt>
                <c:pt idx="36">
                  <c:v>心病二科</c:v>
                </c:pt>
                <c:pt idx="37">
                  <c:v>中医经典科</c:v>
                </c:pt>
                <c:pt idx="38">
                  <c:v>肾脏内科</c:v>
                </c:pt>
                <c:pt idx="39">
                  <c:v>脑病一科</c:v>
                </c:pt>
                <c:pt idx="40">
                  <c:v>显微骨科</c:v>
                </c:pt>
                <c:pt idx="41">
                  <c:v>微创骨科</c:v>
                </c:pt>
                <c:pt idx="42">
                  <c:v>脑病二科</c:v>
                </c:pt>
                <c:pt idx="43">
                  <c:v>东区肾病科</c:v>
                </c:pt>
                <c:pt idx="44">
                  <c:v>妇科妇二科合并</c:v>
                </c:pt>
                <c:pt idx="45">
                  <c:v>创伤骨科</c:v>
                </c:pt>
                <c:pt idx="46">
                  <c:v>肝胆外科</c:v>
                </c:pt>
                <c:pt idx="47">
                  <c:v>脊柱骨科</c:v>
                </c:pt>
                <c:pt idx="48">
                  <c:v>肿瘤内科</c:v>
                </c:pt>
                <c:pt idx="49">
                  <c:v>综合内科</c:v>
                </c:pt>
                <c:pt idx="50">
                  <c:v>心血管内科</c:v>
                </c:pt>
                <c:pt idx="51">
                  <c:v>肛肠科</c:v>
                </c:pt>
                <c:pt idx="52">
                  <c:v>肾病科</c:v>
                </c:pt>
                <c:pt idx="53">
                  <c:v>重症医学科</c:v>
                </c:pt>
                <c:pt idx="54">
                  <c:v>儿科</c:v>
                </c:pt>
                <c:pt idx="55">
                  <c:v>肝病科</c:v>
                </c:pt>
                <c:pt idx="56">
                  <c:v>风湿病科</c:v>
                </c:pt>
                <c:pt idx="57">
                  <c:v>乳腺甲状腺外科</c:v>
                </c:pt>
                <c:pt idx="58">
                  <c:v>运动损伤骨科</c:v>
                </c:pt>
                <c:pt idx="59">
                  <c:v>小儿骨科</c:v>
                </c:pt>
                <c:pt idx="60">
                  <c:v>男科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94.13285784959484</c:v>
                </c:pt>
                <c:pt idx="1">
                  <c:v>94.07649712291419</c:v>
                </c:pt>
                <c:pt idx="2">
                  <c:v>92.64013369807758</c:v>
                </c:pt>
                <c:pt idx="3">
                  <c:v>92.19375603357136</c:v>
                </c:pt>
                <c:pt idx="4">
                  <c:v>90.84093389416485</c:v>
                </c:pt>
                <c:pt idx="5">
                  <c:v>89.35124450558337</c:v>
                </c:pt>
                <c:pt idx="6">
                  <c:v>88.66720894564946</c:v>
                </c:pt>
                <c:pt idx="7">
                  <c:v>85.63359776362738</c:v>
                </c:pt>
                <c:pt idx="8">
                  <c:v>85.5238585119773</c:v>
                </c:pt>
                <c:pt idx="9">
                  <c:v>85.08412304731809</c:v>
                </c:pt>
                <c:pt idx="10">
                  <c:v>83.68552710398087</c:v>
                </c:pt>
                <c:pt idx="11">
                  <c:v>83.61830252670133</c:v>
                </c:pt>
                <c:pt idx="12">
                  <c:v>83.05439593424944</c:v>
                </c:pt>
                <c:pt idx="13">
                  <c:v>81.22189500910801</c:v>
                </c:pt>
                <c:pt idx="14">
                  <c:v>80.87823963820917</c:v>
                </c:pt>
                <c:pt idx="15">
                  <c:v>79.83305245685612</c:v>
                </c:pt>
                <c:pt idx="16">
                  <c:v>79.3623612436842</c:v>
                </c:pt>
                <c:pt idx="17">
                  <c:v>77.63202761623278</c:v>
                </c:pt>
                <c:pt idx="18">
                  <c:v>77.47836081892203</c:v>
                </c:pt>
                <c:pt idx="19">
                  <c:v>71.7671136410928</c:v>
                </c:pt>
                <c:pt idx="20">
                  <c:v>68.28257238180878</c:v>
                </c:pt>
                <c:pt idx="21">
                  <c:v>68.16437184752837</c:v>
                </c:pt>
                <c:pt idx="22">
                  <c:v>67.33433556513728</c:v>
                </c:pt>
                <c:pt idx="23">
                  <c:v>65.52914734696607</c:v>
                </c:pt>
                <c:pt idx="24">
                  <c:v>65.20646663108253</c:v>
                </c:pt>
                <c:pt idx="25">
                  <c:v>64.09582405590197</c:v>
                </c:pt>
                <c:pt idx="26">
                  <c:v>63.781761324212184</c:v>
                </c:pt>
                <c:pt idx="27">
                  <c:v>63.031376158358896</c:v>
                </c:pt>
                <c:pt idx="28">
                  <c:v>62.17488253901584</c:v>
                </c:pt>
                <c:pt idx="29">
                  <c:v>62.09383479050465</c:v>
                </c:pt>
                <c:pt idx="30">
                  <c:v>60.58193950228776</c:v>
                </c:pt>
                <c:pt idx="31">
                  <c:v>60.4997865739479</c:v>
                </c:pt>
                <c:pt idx="32">
                  <c:v>60.041807565207094</c:v>
                </c:pt>
                <c:pt idx="33">
                  <c:v>59.33590339503469</c:v>
                </c:pt>
                <c:pt idx="34">
                  <c:v>58.90301694646711</c:v>
                </c:pt>
                <c:pt idx="35">
                  <c:v>58.52819079925875</c:v>
                </c:pt>
                <c:pt idx="36">
                  <c:v>58.507324645582436</c:v>
                </c:pt>
                <c:pt idx="37">
                  <c:v>57.78781742335553</c:v>
                </c:pt>
                <c:pt idx="38">
                  <c:v>51.34614237766952</c:v>
                </c:pt>
                <c:pt idx="39">
                  <c:v>48.64261398524816</c:v>
                </c:pt>
                <c:pt idx="40">
                  <c:v>44.24879014329528</c:v>
                </c:pt>
                <c:pt idx="41">
                  <c:v>40.10062667673277</c:v>
                </c:pt>
                <c:pt idx="42">
                  <c:v>36.244165326287735</c:v>
                </c:pt>
                <c:pt idx="43">
                  <c:v>34.54084650132454</c:v>
                </c:pt>
                <c:pt idx="44">
                  <c:v>32.780870828915255</c:v>
                </c:pt>
                <c:pt idx="45">
                  <c:v>31.504295704577178</c:v>
                </c:pt>
                <c:pt idx="46">
                  <c:v>28.609876332820107</c:v>
                </c:pt>
                <c:pt idx="47">
                  <c:v>24.33175003211654</c:v>
                </c:pt>
                <c:pt idx="48">
                  <c:v>24.228983770940495</c:v>
                </c:pt>
                <c:pt idx="49">
                  <c:v>21.13598487918662</c:v>
                </c:pt>
                <c:pt idx="50">
                  <c:v>20.64784069211281</c:v>
                </c:pt>
                <c:pt idx="51">
                  <c:v>20.330295334482294</c:v>
                </c:pt>
                <c:pt idx="52">
                  <c:v>17.677593487221934</c:v>
                </c:pt>
                <c:pt idx="53">
                  <c:v>15.357958756312229</c:v>
                </c:pt>
                <c:pt idx="54">
                  <c:v>10.976040084588035</c:v>
                </c:pt>
                <c:pt idx="55">
                  <c:v>9.540677406289056</c:v>
                </c:pt>
                <c:pt idx="56">
                  <c:v>8.556674914322926</c:v>
                </c:pt>
                <c:pt idx="57">
                  <c:v>8.34277569473738</c:v>
                </c:pt>
                <c:pt idx="58">
                  <c:v>6.527414438057044</c:v>
                </c:pt>
                <c:pt idx="59">
                  <c:v>6.4870954201252</c:v>
                </c:pt>
                <c:pt idx="60">
                  <c:v>3.8275030411725863</c:v>
                </c:pt>
                <c:pt idx="61">
                  <c:v>2.927806449224013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每医师门急诊收入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每医师门急诊收入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中医经典科</c:v>
                </c:pt>
                <c:pt idx="2">
                  <c:v>肿瘤内科</c:v>
                </c:pt>
                <c:pt idx="3">
                  <c:v>西区重症医学科</c:v>
                </c:pt>
                <c:pt idx="4">
                  <c:v>脊柱骨科</c:v>
                </c:pt>
                <c:pt idx="5">
                  <c:v>心病一科</c:v>
                </c:pt>
                <c:pt idx="6">
                  <c:v>微创骨科</c:v>
                </c:pt>
                <c:pt idx="7">
                  <c:v>脑病三科</c:v>
                </c:pt>
                <c:pt idx="8">
                  <c:v>针灸科</c:v>
                </c:pt>
                <c:pt idx="9">
                  <c:v>产科</c:v>
                </c:pt>
                <c:pt idx="10">
                  <c:v>美容皮肤科</c:v>
                </c:pt>
                <c:pt idx="11">
                  <c:v>肝病科</c:v>
                </c:pt>
                <c:pt idx="12">
                  <c:v>妇科妇二科合并</c:v>
                </c:pt>
                <c:pt idx="13">
                  <c:v>皮肤科</c:v>
                </c:pt>
                <c:pt idx="14">
                  <c:v>乳腺甲状腺外科</c:v>
                </c:pt>
                <c:pt idx="15">
                  <c:v>周围血管科</c:v>
                </c:pt>
                <c:pt idx="16">
                  <c:v>妇二科</c:v>
                </c:pt>
                <c:pt idx="17">
                  <c:v>东区重症医学科</c:v>
                </c:pt>
                <c:pt idx="18">
                  <c:v>口腔科</c:v>
                </c:pt>
                <c:pt idx="19">
                  <c:v>肾病科</c:v>
                </c:pt>
                <c:pt idx="20">
                  <c:v>身心医学科</c:v>
                </c:pt>
                <c:pt idx="21">
                  <c:v>肾脏内科</c:v>
                </c:pt>
                <c:pt idx="22">
                  <c:v>心病二科</c:v>
                </c:pt>
                <c:pt idx="23">
                  <c:v>重症医学科</c:v>
                </c:pt>
                <c:pt idx="24">
                  <c:v>脑病一科</c:v>
                </c:pt>
                <c:pt idx="25">
                  <c:v>医院</c:v>
                </c:pt>
                <c:pt idx="26">
                  <c:v>中医外治中心</c:v>
                </c:pt>
                <c:pt idx="27">
                  <c:v>消化内科</c:v>
                </c:pt>
                <c:pt idx="28">
                  <c:v>关节骨科</c:v>
                </c:pt>
                <c:pt idx="29">
                  <c:v>呼吸内科</c:v>
                </c:pt>
                <c:pt idx="30">
                  <c:v>东区肾病科</c:v>
                </c:pt>
                <c:pt idx="31">
                  <c:v>骨科</c:v>
                </c:pt>
                <c:pt idx="32">
                  <c:v>儿科</c:v>
                </c:pt>
                <c:pt idx="33">
                  <c:v>心病四科</c:v>
                </c:pt>
                <c:pt idx="34">
                  <c:v>内分泌科</c:v>
                </c:pt>
                <c:pt idx="35">
                  <c:v>风湿病科</c:v>
                </c:pt>
                <c:pt idx="36">
                  <c:v>脾胃科消化科合并</c:v>
                </c:pt>
                <c:pt idx="37">
                  <c:v>神经外科</c:v>
                </c:pt>
                <c:pt idx="38">
                  <c:v>治未病中心</c:v>
                </c:pt>
                <c:pt idx="39">
                  <c:v>肝胆外科</c:v>
                </c:pt>
                <c:pt idx="40">
                  <c:v>普通外科</c:v>
                </c:pt>
                <c:pt idx="41">
                  <c:v>胸外科</c:v>
                </c:pt>
                <c:pt idx="42">
                  <c:v>运动损伤骨科</c:v>
                </c:pt>
                <c:pt idx="43">
                  <c:v>男科</c:v>
                </c:pt>
                <c:pt idx="44">
                  <c:v>老年医学科</c:v>
                </c:pt>
                <c:pt idx="45">
                  <c:v>小儿骨科</c:v>
                </c:pt>
                <c:pt idx="46">
                  <c:v>妇科</c:v>
                </c:pt>
                <c:pt idx="47">
                  <c:v>肛肠科</c:v>
                </c:pt>
                <c:pt idx="48">
                  <c:v>创伤骨科</c:v>
                </c:pt>
                <c:pt idx="49">
                  <c:v>脑病二科</c:v>
                </c:pt>
                <c:pt idx="50">
                  <c:v>显微骨科</c:v>
                </c:pt>
                <c:pt idx="51">
                  <c:v>神经内科</c:v>
                </c:pt>
                <c:pt idx="52">
                  <c:v>脾胃病科</c:v>
                </c:pt>
                <c:pt idx="53">
                  <c:v>小儿推拿科</c:v>
                </c:pt>
                <c:pt idx="54">
                  <c:v>耳鼻喉科</c:v>
                </c:pt>
                <c:pt idx="55">
                  <c:v>心血管内科</c:v>
                </c:pt>
                <c:pt idx="56">
                  <c:v>推拿科</c:v>
                </c:pt>
                <c:pt idx="57">
                  <c:v>心病三科</c:v>
                </c:pt>
                <c:pt idx="58">
                  <c:v>泌尿外科</c:v>
                </c:pt>
                <c:pt idx="59">
                  <c:v>眼科</c:v>
                </c:pt>
                <c:pt idx="60">
                  <c:v>康复科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99.27520854608369</c:v>
                </c:pt>
                <c:pt idx="1">
                  <c:v>98.82135403647987</c:v>
                </c:pt>
                <c:pt idx="2">
                  <c:v>97.6577437516809</c:v>
                </c:pt>
                <c:pt idx="3">
                  <c:v>96.13192082852531</c:v>
                </c:pt>
                <c:pt idx="4">
                  <c:v>95.79549984929811</c:v>
                </c:pt>
                <c:pt idx="5">
                  <c:v>95.41193871880817</c:v>
                </c:pt>
                <c:pt idx="6">
                  <c:v>92.98105411189381</c:v>
                </c:pt>
                <c:pt idx="7">
                  <c:v>91.60836929579675</c:v>
                </c:pt>
                <c:pt idx="8">
                  <c:v>89.4969424187146</c:v>
                </c:pt>
                <c:pt idx="9">
                  <c:v>88.44670298034049</c:v>
                </c:pt>
                <c:pt idx="10">
                  <c:v>86.63573517220553</c:v>
                </c:pt>
                <c:pt idx="11">
                  <c:v>85.97852907683607</c:v>
                </c:pt>
                <c:pt idx="12">
                  <c:v>85.35462957125632</c:v>
                </c:pt>
                <c:pt idx="13">
                  <c:v>84.16772845445304</c:v>
                </c:pt>
                <c:pt idx="14">
                  <c:v>82.9517678813584</c:v>
                </c:pt>
                <c:pt idx="15">
                  <c:v>80.92970752183011</c:v>
                </c:pt>
                <c:pt idx="16">
                  <c:v>80.6352819384779</c:v>
                </c:pt>
                <c:pt idx="17">
                  <c:v>78.12670061466191</c:v>
                </c:pt>
                <c:pt idx="18">
                  <c:v>76.03109902011755</c:v>
                </c:pt>
                <c:pt idx="19">
                  <c:v>75.39948489737634</c:v>
                </c:pt>
                <c:pt idx="20">
                  <c:v>72.50397494836722</c:v>
                </c:pt>
                <c:pt idx="21">
                  <c:v>69.96483841104177</c:v>
                </c:pt>
                <c:pt idx="22">
                  <c:v>69.35462080029848</c:v>
                </c:pt>
                <c:pt idx="23">
                  <c:v>67.16319153014463</c:v>
                </c:pt>
                <c:pt idx="24">
                  <c:v>65.19491384782981</c:v>
                </c:pt>
                <c:pt idx="25">
                  <c:v>64.88426783851612</c:v>
                </c:pt>
                <c:pt idx="26">
                  <c:v>63.75493191512503</c:v>
                </c:pt>
                <c:pt idx="27">
                  <c:v>63.63296143456842</c:v>
                </c:pt>
                <c:pt idx="28">
                  <c:v>60.27773604502195</c:v>
                </c:pt>
                <c:pt idx="29">
                  <c:v>58.43275497026417</c:v>
                </c:pt>
                <c:pt idx="30">
                  <c:v>58.35779311416665</c:v>
                </c:pt>
                <c:pt idx="31">
                  <c:v>53.619807699739994</c:v>
                </c:pt>
                <c:pt idx="32">
                  <c:v>53.14232617025863</c:v>
                </c:pt>
                <c:pt idx="33">
                  <c:v>50.45063617664853</c:v>
                </c:pt>
                <c:pt idx="34">
                  <c:v>46.96781175349556</c:v>
                </c:pt>
                <c:pt idx="35">
                  <c:v>45.71677973561346</c:v>
                </c:pt>
                <c:pt idx="36">
                  <c:v>42.70376690690305</c:v>
                </c:pt>
                <c:pt idx="37">
                  <c:v>40.81398293295864</c:v>
                </c:pt>
                <c:pt idx="38">
                  <c:v>39.381470974392016</c:v>
                </c:pt>
                <c:pt idx="39">
                  <c:v>38.503771526719554</c:v>
                </c:pt>
                <c:pt idx="40">
                  <c:v>37.06875474039148</c:v>
                </c:pt>
                <c:pt idx="41">
                  <c:v>36.6597726951716</c:v>
                </c:pt>
                <c:pt idx="42">
                  <c:v>36.61496420609631</c:v>
                </c:pt>
                <c:pt idx="43">
                  <c:v>35.83061325087466</c:v>
                </c:pt>
                <c:pt idx="44">
                  <c:v>34.84135893629232</c:v>
                </c:pt>
                <c:pt idx="45">
                  <c:v>32.49770068370221</c:v>
                </c:pt>
                <c:pt idx="46">
                  <c:v>31.731652341645365</c:v>
                </c:pt>
                <c:pt idx="47">
                  <c:v>29.659247712221482</c:v>
                </c:pt>
                <c:pt idx="48">
                  <c:v>29.02277151500168</c:v>
                </c:pt>
                <c:pt idx="49">
                  <c:v>26.664410044279798</c:v>
                </c:pt>
                <c:pt idx="50">
                  <c:v>26.570499281495017</c:v>
                </c:pt>
                <c:pt idx="51">
                  <c:v>23.287615414324424</c:v>
                </c:pt>
                <c:pt idx="52">
                  <c:v>22.76267980959743</c:v>
                </c:pt>
                <c:pt idx="53">
                  <c:v>21.610668908933683</c:v>
                </c:pt>
                <c:pt idx="54">
                  <c:v>21.350734888488752</c:v>
                </c:pt>
                <c:pt idx="55">
                  <c:v>19.64961071815532</c:v>
                </c:pt>
                <c:pt idx="56">
                  <c:v>13.496776334880135</c:v>
                </c:pt>
                <c:pt idx="57">
                  <c:v>12.391887937629086</c:v>
                </c:pt>
                <c:pt idx="58">
                  <c:v>8.874391492958612</c:v>
                </c:pt>
                <c:pt idx="59">
                  <c:v>7.274769777371182</c:v>
                </c:pt>
                <c:pt idx="60">
                  <c:v>5.2598489739854815</c:v>
                </c:pt>
                <c:pt idx="61">
                  <c:v>3.0078610837609876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老年医学科</c:v>
                </c:pt>
                <c:pt idx="2">
                  <c:v>西区重症医学科</c:v>
                </c:pt>
                <c:pt idx="3">
                  <c:v>综合内科</c:v>
                </c:pt>
                <c:pt idx="4">
                  <c:v>东区肾病科</c:v>
                </c:pt>
                <c:pt idx="5">
                  <c:v>乳腺甲状腺外科</c:v>
                </c:pt>
                <c:pt idx="6">
                  <c:v>内分泌科</c:v>
                </c:pt>
                <c:pt idx="7">
                  <c:v>心病三科</c:v>
                </c:pt>
                <c:pt idx="8">
                  <c:v>儿科</c:v>
                </c:pt>
                <c:pt idx="9">
                  <c:v>心病四科</c:v>
                </c:pt>
                <c:pt idx="10">
                  <c:v>小儿推拿科</c:v>
                </c:pt>
                <c:pt idx="11">
                  <c:v>中医外治中心</c:v>
                </c:pt>
                <c:pt idx="12">
                  <c:v>消化内科</c:v>
                </c:pt>
                <c:pt idx="13">
                  <c:v>口腔科</c:v>
                </c:pt>
                <c:pt idx="14">
                  <c:v>身心医学科</c:v>
                </c:pt>
                <c:pt idx="15">
                  <c:v>心病二科</c:v>
                </c:pt>
                <c:pt idx="16">
                  <c:v>骨科</c:v>
                </c:pt>
                <c:pt idx="17">
                  <c:v>肿瘤内科</c:v>
                </c:pt>
                <c:pt idx="18">
                  <c:v>创伤骨科</c:v>
                </c:pt>
                <c:pt idx="19">
                  <c:v>康复科</c:v>
                </c:pt>
                <c:pt idx="20">
                  <c:v>显微骨科</c:v>
                </c:pt>
                <c:pt idx="21">
                  <c:v>胸外科</c:v>
                </c:pt>
                <c:pt idx="22">
                  <c:v>呼吸内科</c:v>
                </c:pt>
                <c:pt idx="23">
                  <c:v>中医经典科</c:v>
                </c:pt>
                <c:pt idx="24">
                  <c:v>妇科妇二科合并</c:v>
                </c:pt>
                <c:pt idx="25">
                  <c:v>周围血管科</c:v>
                </c:pt>
                <c:pt idx="26">
                  <c:v>泌尿外科</c:v>
                </c:pt>
                <c:pt idx="27">
                  <c:v>心病一科</c:v>
                </c:pt>
                <c:pt idx="28">
                  <c:v>男科</c:v>
                </c:pt>
                <c:pt idx="29">
                  <c:v>脾胃科消化科合并</c:v>
                </c:pt>
                <c:pt idx="30">
                  <c:v>妇科</c:v>
                </c:pt>
                <c:pt idx="31">
                  <c:v>东区重症医学科</c:v>
                </c:pt>
                <c:pt idx="32">
                  <c:v>肾病科</c:v>
                </c:pt>
                <c:pt idx="33">
                  <c:v>脾胃病科</c:v>
                </c:pt>
                <c:pt idx="34">
                  <c:v>推拿科</c:v>
                </c:pt>
                <c:pt idx="35">
                  <c:v>脑病一科</c:v>
                </c:pt>
                <c:pt idx="36">
                  <c:v>耳鼻喉科</c:v>
                </c:pt>
                <c:pt idx="37">
                  <c:v>微创骨科</c:v>
                </c:pt>
                <c:pt idx="38">
                  <c:v>美容皮肤科</c:v>
                </c:pt>
                <c:pt idx="39">
                  <c:v>妇二科</c:v>
                </c:pt>
                <c:pt idx="40">
                  <c:v>肛肠科</c:v>
                </c:pt>
                <c:pt idx="41">
                  <c:v>针灸科</c:v>
                </c:pt>
                <c:pt idx="42">
                  <c:v>肝病科</c:v>
                </c:pt>
                <c:pt idx="43">
                  <c:v>医院</c:v>
                </c:pt>
                <c:pt idx="44">
                  <c:v>心血管内科</c:v>
                </c:pt>
                <c:pt idx="45">
                  <c:v>皮肤科</c:v>
                </c:pt>
                <c:pt idx="46">
                  <c:v>脊柱骨科</c:v>
                </c:pt>
                <c:pt idx="47">
                  <c:v>小儿骨科</c:v>
                </c:pt>
                <c:pt idx="48">
                  <c:v>运动损伤骨科</c:v>
                </c:pt>
                <c:pt idx="49">
                  <c:v>血液科</c:v>
                </c:pt>
                <c:pt idx="50">
                  <c:v>脑病二科</c:v>
                </c:pt>
                <c:pt idx="51">
                  <c:v>肾脏内科</c:v>
                </c:pt>
                <c:pt idx="52">
                  <c:v>普通外科</c:v>
                </c:pt>
                <c:pt idx="53">
                  <c:v>关节骨科</c:v>
                </c:pt>
                <c:pt idx="54">
                  <c:v>神经内科</c:v>
                </c:pt>
                <c:pt idx="55">
                  <c:v>风湿病科</c:v>
                </c:pt>
                <c:pt idx="56">
                  <c:v>脑病三科</c:v>
                </c:pt>
                <c:pt idx="57">
                  <c:v>产科</c:v>
                </c:pt>
                <c:pt idx="58">
                  <c:v>肝胆外科</c:v>
                </c:pt>
                <c:pt idx="59">
                  <c:v>重症医学科</c:v>
                </c:pt>
                <c:pt idx="60">
                  <c:v>眼科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97.36923804196974</c:v>
                </c:pt>
                <c:pt idx="1">
                  <c:v>96.71062944203037</c:v>
                </c:pt>
                <c:pt idx="2">
                  <c:v>96.30882170552823</c:v>
                </c:pt>
                <c:pt idx="3">
                  <c:v>94.79431320328268</c:v>
                </c:pt>
                <c:pt idx="4">
                  <c:v>93.78942869900312</c:v>
                </c:pt>
                <c:pt idx="5">
                  <c:v>90.67871394008276</c:v>
                </c:pt>
                <c:pt idx="6">
                  <c:v>87.2274474143105</c:v>
                </c:pt>
                <c:pt idx="7">
                  <c:v>86.57826151133263</c:v>
                </c:pt>
                <c:pt idx="8">
                  <c:v>80.92292851646614</c:v>
                </c:pt>
                <c:pt idx="9">
                  <c:v>80.6909666344616</c:v>
                </c:pt>
                <c:pt idx="10">
                  <c:v>80.14982566385065</c:v>
                </c:pt>
                <c:pt idx="11">
                  <c:v>78.68599288114379</c:v>
                </c:pt>
                <c:pt idx="12">
                  <c:v>77.61777192579733</c:v>
                </c:pt>
                <c:pt idx="13">
                  <c:v>77.51501465274329</c:v>
                </c:pt>
                <c:pt idx="14">
                  <c:v>74.10179337786616</c:v>
                </c:pt>
                <c:pt idx="15">
                  <c:v>73.35781115857174</c:v>
                </c:pt>
                <c:pt idx="16">
                  <c:v>69.47055382350986</c:v>
                </c:pt>
                <c:pt idx="17">
                  <c:v>68.6607373925817</c:v>
                </c:pt>
                <c:pt idx="18">
                  <c:v>67.57269559497281</c:v>
                </c:pt>
                <c:pt idx="19">
                  <c:v>67.2041212737214</c:v>
                </c:pt>
                <c:pt idx="20">
                  <c:v>66.34470636653622</c:v>
                </c:pt>
                <c:pt idx="21">
                  <c:v>65.13425613754708</c:v>
                </c:pt>
                <c:pt idx="22">
                  <c:v>61.20562052909415</c:v>
                </c:pt>
                <c:pt idx="23">
                  <c:v>61.10306440914475</c:v>
                </c:pt>
                <c:pt idx="24">
                  <c:v>60.85799986989109</c:v>
                </c:pt>
                <c:pt idx="25">
                  <c:v>59.421547603249024</c:v>
                </c:pt>
                <c:pt idx="26">
                  <c:v>58.91206310516031</c:v>
                </c:pt>
                <c:pt idx="27">
                  <c:v>57.481217631345196</c:v>
                </c:pt>
                <c:pt idx="28">
                  <c:v>56.889121771133965</c:v>
                </c:pt>
                <c:pt idx="29">
                  <c:v>56.66556085877461</c:v>
                </c:pt>
                <c:pt idx="30">
                  <c:v>53.14301431407722</c:v>
                </c:pt>
                <c:pt idx="31">
                  <c:v>51.16035040197184</c:v>
                </c:pt>
                <c:pt idx="32">
                  <c:v>50.35007449998179</c:v>
                </c:pt>
                <c:pt idx="33">
                  <c:v>44.34902714512734</c:v>
                </c:pt>
                <c:pt idx="34">
                  <c:v>40.4355840196376</c:v>
                </c:pt>
                <c:pt idx="35">
                  <c:v>39.75815625431509</c:v>
                </c:pt>
                <c:pt idx="36">
                  <c:v>38.700464053479934</c:v>
                </c:pt>
                <c:pt idx="37">
                  <c:v>38.37368234038245</c:v>
                </c:pt>
                <c:pt idx="38">
                  <c:v>36.11634017264775</c:v>
                </c:pt>
                <c:pt idx="39">
                  <c:v>31.413592658305056</c:v>
                </c:pt>
                <c:pt idx="40">
                  <c:v>30.70720049412161</c:v>
                </c:pt>
                <c:pt idx="41">
                  <c:v>30.043601378175367</c:v>
                </c:pt>
                <c:pt idx="42">
                  <c:v>29.857441420952657</c:v>
                </c:pt>
                <c:pt idx="43">
                  <c:v>27.303738294042112</c:v>
                </c:pt>
                <c:pt idx="44">
                  <c:v>25.44798745161834</c:v>
                </c:pt>
                <c:pt idx="45">
                  <c:v>24.1965614115081</c:v>
                </c:pt>
                <c:pt idx="46">
                  <c:v>23.816520009283117</c:v>
                </c:pt>
                <c:pt idx="47">
                  <c:v>20.829289131032258</c:v>
                </c:pt>
                <c:pt idx="48">
                  <c:v>19.863772365859166</c:v>
                </c:pt>
                <c:pt idx="49">
                  <c:v>17.613388733251377</c:v>
                </c:pt>
                <c:pt idx="50">
                  <c:v>16.563893676908002</c:v>
                </c:pt>
                <c:pt idx="51">
                  <c:v>15.756460709706666</c:v>
                </c:pt>
                <c:pt idx="52">
                  <c:v>14.47797159637867</c:v>
                </c:pt>
                <c:pt idx="53">
                  <c:v>13.843401880674255</c:v>
                </c:pt>
                <c:pt idx="54">
                  <c:v>13.724901535013</c:v>
                </c:pt>
                <c:pt idx="55">
                  <c:v>11.452624106533694</c:v>
                </c:pt>
                <c:pt idx="56">
                  <c:v>10.12501593654649</c:v>
                </c:pt>
                <c:pt idx="57">
                  <c:v>6.637433924435698</c:v>
                </c:pt>
                <c:pt idx="58">
                  <c:v>5.7007074864709795</c:v>
                </c:pt>
                <c:pt idx="59">
                  <c:v>3.8482602405168764</c:v>
                </c:pt>
                <c:pt idx="60">
                  <c:v>1.8560851657791977</c:v>
                </c:pt>
                <c:pt idx="61">
                  <c:v>0.45351059079110634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每医师住院手术量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每医师住院手术量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口腔科</c:v>
                </c:pt>
                <c:pt idx="2">
                  <c:v>针灸科</c:v>
                </c:pt>
                <c:pt idx="3">
                  <c:v>妇科妇二科合并</c:v>
                </c:pt>
                <c:pt idx="4">
                  <c:v>东区重症医学科</c:v>
                </c:pt>
                <c:pt idx="5">
                  <c:v>西区重症医学科</c:v>
                </c:pt>
                <c:pt idx="6">
                  <c:v>骨科</c:v>
                </c:pt>
                <c:pt idx="7">
                  <c:v>皮肤科</c:v>
                </c:pt>
                <c:pt idx="8">
                  <c:v>康复科</c:v>
                </c:pt>
                <c:pt idx="9">
                  <c:v>东区肾病科</c:v>
                </c:pt>
                <c:pt idx="10">
                  <c:v>神经外科</c:v>
                </c:pt>
                <c:pt idx="11">
                  <c:v>脑病一科</c:v>
                </c:pt>
                <c:pt idx="12">
                  <c:v>风湿病科</c:v>
                </c:pt>
                <c:pt idx="13">
                  <c:v>心病三科</c:v>
                </c:pt>
                <c:pt idx="14">
                  <c:v>神经内科</c:v>
                </c:pt>
                <c:pt idx="15">
                  <c:v>脾胃病科</c:v>
                </c:pt>
                <c:pt idx="16">
                  <c:v>心病四科</c:v>
                </c:pt>
                <c:pt idx="17">
                  <c:v>肛肠科</c:v>
                </c:pt>
                <c:pt idx="18">
                  <c:v>泌尿外科</c:v>
                </c:pt>
                <c:pt idx="19">
                  <c:v>医院</c:v>
                </c:pt>
                <c:pt idx="20">
                  <c:v>心血管内科</c:v>
                </c:pt>
                <c:pt idx="21">
                  <c:v>综合内科</c:v>
                </c:pt>
                <c:pt idx="22">
                  <c:v>耳鼻喉科</c:v>
                </c:pt>
                <c:pt idx="23">
                  <c:v>内分泌科</c:v>
                </c:pt>
                <c:pt idx="24">
                  <c:v>肾病科</c:v>
                </c:pt>
                <c:pt idx="25">
                  <c:v>微创骨科</c:v>
                </c:pt>
                <c:pt idx="26">
                  <c:v>心病二科</c:v>
                </c:pt>
                <c:pt idx="27">
                  <c:v>治未病中心</c:v>
                </c:pt>
                <c:pt idx="28">
                  <c:v>脾胃科消化科合并</c:v>
                </c:pt>
                <c:pt idx="29">
                  <c:v>推拿科</c:v>
                </c:pt>
                <c:pt idx="30">
                  <c:v>呼吸内科</c:v>
                </c:pt>
                <c:pt idx="31">
                  <c:v>小儿骨科</c:v>
                </c:pt>
                <c:pt idx="32">
                  <c:v>乳腺甲状腺外科</c:v>
                </c:pt>
                <c:pt idx="33">
                  <c:v>产科</c:v>
                </c:pt>
                <c:pt idx="34">
                  <c:v>肝病科</c:v>
                </c:pt>
                <c:pt idx="35">
                  <c:v>中医经典科</c:v>
                </c:pt>
                <c:pt idx="36">
                  <c:v>妇二科</c:v>
                </c:pt>
                <c:pt idx="37">
                  <c:v>眼科</c:v>
                </c:pt>
                <c:pt idx="38">
                  <c:v>关节骨科</c:v>
                </c:pt>
                <c:pt idx="39">
                  <c:v>脑病二科</c:v>
                </c:pt>
                <c:pt idx="40">
                  <c:v>普通外科</c:v>
                </c:pt>
                <c:pt idx="41">
                  <c:v>身心医学科</c:v>
                </c:pt>
                <c:pt idx="42">
                  <c:v>创伤骨科</c:v>
                </c:pt>
                <c:pt idx="43">
                  <c:v>血液科</c:v>
                </c:pt>
                <c:pt idx="44">
                  <c:v>胸外科</c:v>
                </c:pt>
                <c:pt idx="45">
                  <c:v>重症医学科</c:v>
                </c:pt>
                <c:pt idx="46">
                  <c:v>男科</c:v>
                </c:pt>
                <c:pt idx="47">
                  <c:v>肝胆外科</c:v>
                </c:pt>
                <c:pt idx="48">
                  <c:v>肿瘤内科</c:v>
                </c:pt>
                <c:pt idx="49">
                  <c:v>脊柱骨科</c:v>
                </c:pt>
                <c:pt idx="50">
                  <c:v>儿科</c:v>
                </c:pt>
                <c:pt idx="51">
                  <c:v>心病一科</c:v>
                </c:pt>
                <c:pt idx="52">
                  <c:v>妇科</c:v>
                </c:pt>
                <c:pt idx="53">
                  <c:v>脑病三科</c:v>
                </c:pt>
                <c:pt idx="54">
                  <c:v>消化内科</c:v>
                </c:pt>
                <c:pt idx="55">
                  <c:v>肾脏内科</c:v>
                </c:pt>
                <c:pt idx="56">
                  <c:v>运动损伤骨科</c:v>
                </c:pt>
                <c:pt idx="57">
                  <c:v>小儿推拿科</c:v>
                </c:pt>
                <c:pt idx="58">
                  <c:v>老年医学科</c:v>
                </c:pt>
                <c:pt idx="59">
                  <c:v>显微骨科</c:v>
                </c:pt>
                <c:pt idx="60">
                  <c:v>周围血管科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99.05047382689753</c:v>
                </c:pt>
                <c:pt idx="1">
                  <c:v>97.39978975509231</c:v>
                </c:pt>
                <c:pt idx="2">
                  <c:v>96.15295464869236</c:v>
                </c:pt>
                <c:pt idx="3">
                  <c:v>93.47479814321113</c:v>
                </c:pt>
                <c:pt idx="4">
                  <c:v>90.35095485625362</c:v>
                </c:pt>
                <c:pt idx="5">
                  <c:v>88.19948665971458</c:v>
                </c:pt>
                <c:pt idx="6">
                  <c:v>86.47978295179304</c:v>
                </c:pt>
                <c:pt idx="7">
                  <c:v>86.15691142759027</c:v>
                </c:pt>
                <c:pt idx="8">
                  <c:v>85.7967713126303</c:v>
                </c:pt>
                <c:pt idx="9">
                  <c:v>83.0339667415855</c:v>
                </c:pt>
                <c:pt idx="10">
                  <c:v>82.38742057251622</c:v>
                </c:pt>
                <c:pt idx="11">
                  <c:v>81.91975653723699</c:v>
                </c:pt>
                <c:pt idx="12">
                  <c:v>77.87159062033466</c:v>
                </c:pt>
                <c:pt idx="13">
                  <c:v>77.021989931699</c:v>
                </c:pt>
                <c:pt idx="14">
                  <c:v>76.40132036283379</c:v>
                </c:pt>
                <c:pt idx="15">
                  <c:v>71.80801163510566</c:v>
                </c:pt>
                <c:pt idx="16">
                  <c:v>70.7866178220278</c:v>
                </c:pt>
                <c:pt idx="17">
                  <c:v>68.97507627312676</c:v>
                </c:pt>
                <c:pt idx="18">
                  <c:v>68.28822864924646</c:v>
                </c:pt>
                <c:pt idx="19">
                  <c:v>67.30240883098027</c:v>
                </c:pt>
                <c:pt idx="20">
                  <c:v>63.252493447557036</c:v>
                </c:pt>
                <c:pt idx="21">
                  <c:v>61.42788558723809</c:v>
                </c:pt>
                <c:pt idx="22">
                  <c:v>60.40155418359008</c:v>
                </c:pt>
                <c:pt idx="23">
                  <c:v>58.572022032747384</c:v>
                </c:pt>
                <c:pt idx="24">
                  <c:v>58.534093177637914</c:v>
                </c:pt>
                <c:pt idx="25">
                  <c:v>54.94262812399606</c:v>
                </c:pt>
                <c:pt idx="26">
                  <c:v>54.891126068670395</c:v>
                </c:pt>
                <c:pt idx="27">
                  <c:v>52.70108164540175</c:v>
                </c:pt>
                <c:pt idx="28">
                  <c:v>52.241053296862525</c:v>
                </c:pt>
                <c:pt idx="29">
                  <c:v>50.17437739431991</c:v>
                </c:pt>
                <c:pt idx="30">
                  <c:v>49.79612873466917</c:v>
                </c:pt>
                <c:pt idx="31">
                  <c:v>49.38723312866311</c:v>
                </c:pt>
                <c:pt idx="32">
                  <c:v>46.995420114199796</c:v>
                </c:pt>
                <c:pt idx="33">
                  <c:v>45.25915277216288</c:v>
                </c:pt>
                <c:pt idx="34">
                  <c:v>43.51188760092133</c:v>
                </c:pt>
                <c:pt idx="35">
                  <c:v>42.97776216432585</c:v>
                </c:pt>
                <c:pt idx="36">
                  <c:v>41.07990361201104</c:v>
                </c:pt>
                <c:pt idx="37">
                  <c:v>40.89293954371269</c:v>
                </c:pt>
                <c:pt idx="38">
                  <c:v>39.682949957414706</c:v>
                </c:pt>
                <c:pt idx="39">
                  <c:v>39.09652819386966</c:v>
                </c:pt>
                <c:pt idx="40">
                  <c:v>33.362050677687385</c:v>
                </c:pt>
                <c:pt idx="41">
                  <c:v>32.30395091352341</c:v>
                </c:pt>
                <c:pt idx="42">
                  <c:v>31.17485126889965</c:v>
                </c:pt>
                <c:pt idx="43">
                  <c:v>29.256020478455746</c:v>
                </c:pt>
                <c:pt idx="44">
                  <c:v>23.54488615925272</c:v>
                </c:pt>
                <c:pt idx="45">
                  <c:v>22.575290516754155</c:v>
                </c:pt>
                <c:pt idx="46">
                  <c:v>21.42694051175502</c:v>
                </c:pt>
                <c:pt idx="47">
                  <c:v>21.412486886601954</c:v>
                </c:pt>
                <c:pt idx="48">
                  <c:v>21.356419825614136</c:v>
                </c:pt>
                <c:pt idx="49">
                  <c:v>19.919188917523467</c:v>
                </c:pt>
                <c:pt idx="50">
                  <c:v>19.032812288193846</c:v>
                </c:pt>
                <c:pt idx="51">
                  <c:v>14.526356915031723</c:v>
                </c:pt>
                <c:pt idx="52">
                  <c:v>12.66051644437165</c:v>
                </c:pt>
                <c:pt idx="53">
                  <c:v>12.230589044236906</c:v>
                </c:pt>
                <c:pt idx="54">
                  <c:v>12.22647867238058</c:v>
                </c:pt>
                <c:pt idx="55">
                  <c:v>11.480705226870302</c:v>
                </c:pt>
                <c:pt idx="56">
                  <c:v>11.257332019712107</c:v>
                </c:pt>
                <c:pt idx="57">
                  <c:v>10.34376189349626</c:v>
                </c:pt>
                <c:pt idx="58">
                  <c:v>5.213978900919747</c:v>
                </c:pt>
                <c:pt idx="59">
                  <c:v>5.201574747103588</c:v>
                </c:pt>
                <c:pt idx="60">
                  <c:v>4.975966734315929</c:v>
                </c:pt>
                <c:pt idx="61">
                  <c:v>2.6598194219747517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美容皮肤科</c:v>
                </c:pt>
                <c:pt idx="2">
                  <c:v>脑病二科</c:v>
                </c:pt>
                <c:pt idx="3">
                  <c:v>肝病科</c:v>
                </c:pt>
                <c:pt idx="4">
                  <c:v>推拿科</c:v>
                </c:pt>
                <c:pt idx="5">
                  <c:v>运动损伤骨科</c:v>
                </c:pt>
                <c:pt idx="6">
                  <c:v>重症医学科</c:v>
                </c:pt>
                <c:pt idx="7">
                  <c:v>小儿推拿科</c:v>
                </c:pt>
                <c:pt idx="8">
                  <c:v>西区重症医学科</c:v>
                </c:pt>
                <c:pt idx="9">
                  <c:v>普通外科</c:v>
                </c:pt>
                <c:pt idx="10">
                  <c:v>医院</c:v>
                </c:pt>
                <c:pt idx="11">
                  <c:v>东区重症医学科</c:v>
                </c:pt>
                <c:pt idx="12">
                  <c:v>治未病中心</c:v>
                </c:pt>
                <c:pt idx="13">
                  <c:v>小儿骨科</c:v>
                </c:pt>
                <c:pt idx="14">
                  <c:v>儿科</c:v>
                </c:pt>
                <c:pt idx="15">
                  <c:v>关节骨科</c:v>
                </c:pt>
                <c:pt idx="16">
                  <c:v>内分泌科</c:v>
                </c:pt>
                <c:pt idx="17">
                  <c:v>消化内科</c:v>
                </c:pt>
                <c:pt idx="18">
                  <c:v>风湿病科</c:v>
                </c:pt>
                <c:pt idx="19">
                  <c:v>脾胃病科</c:v>
                </c:pt>
                <c:pt idx="20">
                  <c:v>肝胆外科</c:v>
                </c:pt>
                <c:pt idx="21">
                  <c:v>肛肠科</c:v>
                </c:pt>
                <c:pt idx="22">
                  <c:v>周围血管科</c:v>
                </c:pt>
                <c:pt idx="23">
                  <c:v>皮肤科</c:v>
                </c:pt>
                <c:pt idx="24">
                  <c:v>神经外科</c:v>
                </c:pt>
                <c:pt idx="25">
                  <c:v>乳腺甲状腺外科</c:v>
                </c:pt>
                <c:pt idx="26">
                  <c:v>东区肾病科</c:v>
                </c:pt>
                <c:pt idx="27">
                  <c:v>创伤骨科</c:v>
                </c:pt>
                <c:pt idx="28">
                  <c:v>显微骨科</c:v>
                </c:pt>
                <c:pt idx="29">
                  <c:v>身心医学科</c:v>
                </c:pt>
                <c:pt idx="30">
                  <c:v>中医经典科</c:v>
                </c:pt>
                <c:pt idx="31">
                  <c:v>耳鼻喉科</c:v>
                </c:pt>
                <c:pt idx="32">
                  <c:v>微创骨科</c:v>
                </c:pt>
                <c:pt idx="33">
                  <c:v>肾脏内科</c:v>
                </c:pt>
                <c:pt idx="34">
                  <c:v>脊柱骨科</c:v>
                </c:pt>
                <c:pt idx="35">
                  <c:v>心血管内科</c:v>
                </c:pt>
                <c:pt idx="36">
                  <c:v>综合内科</c:v>
                </c:pt>
                <c:pt idx="37">
                  <c:v>妇二科</c:v>
                </c:pt>
                <c:pt idx="38">
                  <c:v>胸外科</c:v>
                </c:pt>
                <c:pt idx="39">
                  <c:v>中医外治中心</c:v>
                </c:pt>
                <c:pt idx="40">
                  <c:v>呼吸内科</c:v>
                </c:pt>
                <c:pt idx="41">
                  <c:v>男科</c:v>
                </c:pt>
                <c:pt idx="42">
                  <c:v>骨科</c:v>
                </c:pt>
                <c:pt idx="43">
                  <c:v>口腔科</c:v>
                </c:pt>
                <c:pt idx="44">
                  <c:v>心病二科</c:v>
                </c:pt>
                <c:pt idx="45">
                  <c:v>神经内科</c:v>
                </c:pt>
                <c:pt idx="46">
                  <c:v>康复科</c:v>
                </c:pt>
                <c:pt idx="47">
                  <c:v>肾病科</c:v>
                </c:pt>
                <c:pt idx="48">
                  <c:v>脑病一科</c:v>
                </c:pt>
                <c:pt idx="49">
                  <c:v>泌尿外科</c:v>
                </c:pt>
                <c:pt idx="50">
                  <c:v>脾胃科消化科合并</c:v>
                </c:pt>
                <c:pt idx="51">
                  <c:v>产科</c:v>
                </c:pt>
                <c:pt idx="52">
                  <c:v>心病三科</c:v>
                </c:pt>
                <c:pt idx="53">
                  <c:v>老年医学科</c:v>
                </c:pt>
                <c:pt idx="54">
                  <c:v>眼科</c:v>
                </c:pt>
                <c:pt idx="55">
                  <c:v>妇科</c:v>
                </c:pt>
                <c:pt idx="56">
                  <c:v>心病一科</c:v>
                </c:pt>
                <c:pt idx="57">
                  <c:v>肿瘤内科</c:v>
                </c:pt>
                <c:pt idx="58">
                  <c:v>针灸科</c:v>
                </c:pt>
                <c:pt idx="59">
                  <c:v>脑病三科</c:v>
                </c:pt>
                <c:pt idx="60">
                  <c:v>血液科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36.41671472860372</c:v>
                </c:pt>
                <c:pt idx="2">
                  <c:v>10.437768444081685</c:v>
                </c:pt>
                <c:pt idx="3">
                  <c:v>7.432162525750281</c:v>
                </c:pt>
                <c:pt idx="4">
                  <c:v>6.808181509294773</c:v>
                </c:pt>
                <c:pt idx="5">
                  <c:v>5.1568339451937995</c:v>
                </c:pt>
                <c:pt idx="6">
                  <c:v>4.152865028662058</c:v>
                </c:pt>
                <c:pt idx="7">
                  <c:v>3.425456610977627</c:v>
                </c:pt>
                <c:pt idx="8">
                  <c:v>2.797967136982257</c:v>
                </c:pt>
                <c:pt idx="9">
                  <c:v>2.7044941011344714</c:v>
                </c:pt>
                <c:pt idx="10">
                  <c:v>2.699107329905582</c:v>
                </c:pt>
                <c:pt idx="11">
                  <c:v>2.6481952326558265</c:v>
                </c:pt>
                <c:pt idx="12">
                  <c:v>2.632780973305026</c:v>
                </c:pt>
                <c:pt idx="13">
                  <c:v>2.3058021733044782</c:v>
                </c:pt>
                <c:pt idx="14">
                  <c:v>2.2042054118310332</c:v>
                </c:pt>
                <c:pt idx="15">
                  <c:v>1.9773717329053742</c:v>
                </c:pt>
                <c:pt idx="16">
                  <c:v>1.5749356700091717</c:v>
                </c:pt>
                <c:pt idx="17">
                  <c:v>1.543844533798355</c:v>
                </c:pt>
                <c:pt idx="18">
                  <c:v>1.5305327878406696</c:v>
                </c:pt>
                <c:pt idx="19">
                  <c:v>1.357469945453759</c:v>
                </c:pt>
                <c:pt idx="20">
                  <c:v>1.3557750434363636</c:v>
                </c:pt>
                <c:pt idx="21">
                  <c:v>1.3532009567345593</c:v>
                </c:pt>
                <c:pt idx="22">
                  <c:v>1.1871917446829297</c:v>
                </c:pt>
                <c:pt idx="23">
                  <c:v>0.9972233256730596</c:v>
                </c:pt>
                <c:pt idx="24">
                  <c:v>0.9756326620458304</c:v>
                </c:pt>
                <c:pt idx="25">
                  <c:v>0.9746531717120134</c:v>
                </c:pt>
                <c:pt idx="26">
                  <c:v>0.966560813521546</c:v>
                </c:pt>
                <c:pt idx="27">
                  <c:v>0.9649826245703452</c:v>
                </c:pt>
                <c:pt idx="28">
                  <c:v>0.916222494355262</c:v>
                </c:pt>
                <c:pt idx="29">
                  <c:v>0.9082867633020025</c:v>
                </c:pt>
                <c:pt idx="30">
                  <c:v>0.9005337653227434</c:v>
                </c:pt>
                <c:pt idx="31">
                  <c:v>0.873915067240573</c:v>
                </c:pt>
                <c:pt idx="32">
                  <c:v>0.8162095735131978</c:v>
                </c:pt>
                <c:pt idx="33">
                  <c:v>0.7922650202112028</c:v>
                </c:pt>
                <c:pt idx="34">
                  <c:v>0.7764711165741636</c:v>
                </c:pt>
                <c:pt idx="35">
                  <c:v>0.7185306791815432</c:v>
                </c:pt>
                <c:pt idx="36">
                  <c:v>0.6951793643008676</c:v>
                </c:pt>
                <c:pt idx="37">
                  <c:v>0.6883815822979462</c:v>
                </c:pt>
                <c:pt idx="38">
                  <c:v>0.6591736343771302</c:v>
                </c:pt>
                <c:pt idx="39">
                  <c:v>0.6510888561986657</c:v>
                </c:pt>
                <c:pt idx="40">
                  <c:v>0.6047077000734087</c:v>
                </c:pt>
                <c:pt idx="41">
                  <c:v>0.5837054029402914</c:v>
                </c:pt>
                <c:pt idx="42">
                  <c:v>0.5459293218027771</c:v>
                </c:pt>
                <c:pt idx="43">
                  <c:v>0.5412366525417046</c:v>
                </c:pt>
                <c:pt idx="44">
                  <c:v>0.5190633500552201</c:v>
                </c:pt>
                <c:pt idx="45">
                  <c:v>0.49889611723194405</c:v>
                </c:pt>
                <c:pt idx="46">
                  <c:v>0.49224279795843995</c:v>
                </c:pt>
                <c:pt idx="47">
                  <c:v>0.49015318448534917</c:v>
                </c:pt>
                <c:pt idx="48">
                  <c:v>0.4809518288734419</c:v>
                </c:pt>
                <c:pt idx="49">
                  <c:v>0.47880232495364383</c:v>
                </c:pt>
                <c:pt idx="50">
                  <c:v>0.47192159621171076</c:v>
                </c:pt>
                <c:pt idx="51">
                  <c:v>0.465713378810055</c:v>
                </c:pt>
                <c:pt idx="52">
                  <c:v>0.45682646010226435</c:v>
                </c:pt>
                <c:pt idx="53">
                  <c:v>0.446950378930391</c:v>
                </c:pt>
                <c:pt idx="54">
                  <c:v>0.4416381347675216</c:v>
                </c:pt>
                <c:pt idx="55">
                  <c:v>0.43723810000353314</c:v>
                </c:pt>
                <c:pt idx="56">
                  <c:v>0.4322646224434531</c:v>
                </c:pt>
                <c:pt idx="57">
                  <c:v>0.42913754968084733</c:v>
                </c:pt>
                <c:pt idx="58">
                  <c:v>0.3981564768936573</c:v>
                </c:pt>
                <c:pt idx="59">
                  <c:v>0.390589225780425</c:v>
                </c:pt>
                <c:pt idx="60">
                  <c:v>0.38899449475753795</c:v>
                </c:pt>
                <c:pt idx="61">
                  <c:v>0.38217841588981133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眼科</c:v>
                </c:pt>
                <c:pt idx="2">
                  <c:v>脑病一科</c:v>
                </c:pt>
                <c:pt idx="3">
                  <c:v>泌尿外科</c:v>
                </c:pt>
                <c:pt idx="4">
                  <c:v>男科</c:v>
                </c:pt>
                <c:pt idx="5">
                  <c:v>中医外治中心</c:v>
                </c:pt>
                <c:pt idx="6">
                  <c:v>产科</c:v>
                </c:pt>
                <c:pt idx="7">
                  <c:v>妇二科</c:v>
                </c:pt>
                <c:pt idx="8">
                  <c:v>儿科</c:v>
                </c:pt>
                <c:pt idx="9">
                  <c:v>身心医学科</c:v>
                </c:pt>
                <c:pt idx="10">
                  <c:v>心病二科</c:v>
                </c:pt>
                <c:pt idx="11">
                  <c:v>针灸科</c:v>
                </c:pt>
                <c:pt idx="12">
                  <c:v>风湿病科</c:v>
                </c:pt>
                <c:pt idx="13">
                  <c:v>胸外科</c:v>
                </c:pt>
                <c:pt idx="14">
                  <c:v>推拿科</c:v>
                </c:pt>
                <c:pt idx="15">
                  <c:v>创伤骨科</c:v>
                </c:pt>
                <c:pt idx="16">
                  <c:v>妇科</c:v>
                </c:pt>
                <c:pt idx="17">
                  <c:v>周围血管科</c:v>
                </c:pt>
                <c:pt idx="18">
                  <c:v>普通外科</c:v>
                </c:pt>
                <c:pt idx="19">
                  <c:v>中医经典科</c:v>
                </c:pt>
                <c:pt idx="20">
                  <c:v>口腔科</c:v>
                </c:pt>
                <c:pt idx="21">
                  <c:v>肾脏内科</c:v>
                </c:pt>
                <c:pt idx="22">
                  <c:v>老年医学科</c:v>
                </c:pt>
                <c:pt idx="23">
                  <c:v>心病一科</c:v>
                </c:pt>
                <c:pt idx="24">
                  <c:v>东区肾病科</c:v>
                </c:pt>
                <c:pt idx="25">
                  <c:v>脑病二科</c:v>
                </c:pt>
                <c:pt idx="26">
                  <c:v>脾胃病科</c:v>
                </c:pt>
                <c:pt idx="27">
                  <c:v>肛肠科</c:v>
                </c:pt>
                <c:pt idx="28">
                  <c:v>显微骨科</c:v>
                </c:pt>
                <c:pt idx="29">
                  <c:v>骨科</c:v>
                </c:pt>
                <c:pt idx="30">
                  <c:v>微创骨科</c:v>
                </c:pt>
                <c:pt idx="31">
                  <c:v>康复科</c:v>
                </c:pt>
                <c:pt idx="32">
                  <c:v>东区重症医学科</c:v>
                </c:pt>
                <c:pt idx="33">
                  <c:v>运动损伤骨科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小儿推拿科</c:v>
                </c:pt>
                <c:pt idx="37">
                  <c:v>美容皮肤科</c:v>
                </c:pt>
                <c:pt idx="38">
                  <c:v>综合内科</c:v>
                </c:pt>
                <c:pt idx="39">
                  <c:v>肝胆外科</c:v>
                </c:pt>
                <c:pt idx="40">
                  <c:v>重症医学科</c:v>
                </c:pt>
                <c:pt idx="41">
                  <c:v>脑病三科</c:v>
                </c:pt>
                <c:pt idx="42">
                  <c:v>心病四科</c:v>
                </c:pt>
                <c:pt idx="43">
                  <c:v>神经外科</c:v>
                </c:pt>
                <c:pt idx="44">
                  <c:v>肾病科</c:v>
                </c:pt>
                <c:pt idx="45">
                  <c:v>脾胃科消化科合并</c:v>
                </c:pt>
                <c:pt idx="46">
                  <c:v>妇科妇二科合并</c:v>
                </c:pt>
                <c:pt idx="47">
                  <c:v>肝病科</c:v>
                </c:pt>
                <c:pt idx="48">
                  <c:v>皮肤科</c:v>
                </c:pt>
                <c:pt idx="49">
                  <c:v>西区重症医学科</c:v>
                </c:pt>
                <c:pt idx="50">
                  <c:v>心病三科</c:v>
                </c:pt>
                <c:pt idx="51">
                  <c:v>血液科</c:v>
                </c:pt>
                <c:pt idx="52">
                  <c:v>呼吸内科</c:v>
                </c:pt>
                <c:pt idx="53">
                  <c:v>脊柱骨科</c:v>
                </c:pt>
                <c:pt idx="54">
                  <c:v>小儿骨科</c:v>
                </c:pt>
                <c:pt idx="55">
                  <c:v>耳鼻喉科</c:v>
                </c:pt>
                <c:pt idx="56">
                  <c:v>消化内科</c:v>
                </c:pt>
                <c:pt idx="57">
                  <c:v>神经内科</c:v>
                </c:pt>
                <c:pt idx="58">
                  <c:v>乳腺甲状腺外科</c:v>
                </c:pt>
                <c:pt idx="59">
                  <c:v>内分泌科</c:v>
                </c:pt>
                <c:pt idx="60">
                  <c:v>关节骨科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94.66845009772629</c:v>
                </c:pt>
                <c:pt idx="2">
                  <c:v>90.74024646665927</c:v>
                </c:pt>
                <c:pt idx="3">
                  <c:v>87.90441437661988</c:v>
                </c:pt>
                <c:pt idx="4">
                  <c:v>87.53054780848242</c:v>
                </c:pt>
                <c:pt idx="5">
                  <c:v>86.59349105059809</c:v>
                </c:pt>
                <c:pt idx="6">
                  <c:v>86.35456577324375</c:v>
                </c:pt>
                <c:pt idx="7">
                  <c:v>86.15908634270876</c:v>
                </c:pt>
                <c:pt idx="8">
                  <c:v>83.55780489022659</c:v>
                </c:pt>
                <c:pt idx="9">
                  <c:v>80.9530760161429</c:v>
                </c:pt>
                <c:pt idx="10">
                  <c:v>79.09655077171765</c:v>
                </c:pt>
                <c:pt idx="11">
                  <c:v>79.02508263917723</c:v>
                </c:pt>
                <c:pt idx="12">
                  <c:v>78.30046378222728</c:v>
                </c:pt>
                <c:pt idx="13">
                  <c:v>77.15115119266582</c:v>
                </c:pt>
                <c:pt idx="14">
                  <c:v>76.69039013802103</c:v>
                </c:pt>
                <c:pt idx="15">
                  <c:v>71.81556736748935</c:v>
                </c:pt>
                <c:pt idx="16">
                  <c:v>71.78353754998174</c:v>
                </c:pt>
                <c:pt idx="17">
                  <c:v>71.14342446869598</c:v>
                </c:pt>
                <c:pt idx="18">
                  <c:v>70.64224402260727</c:v>
                </c:pt>
                <c:pt idx="19">
                  <c:v>70.29247729311847</c:v>
                </c:pt>
                <c:pt idx="20">
                  <c:v>68.69735600061763</c:v>
                </c:pt>
                <c:pt idx="21">
                  <c:v>68.10536970309501</c:v>
                </c:pt>
                <c:pt idx="22">
                  <c:v>64.29650527736652</c:v>
                </c:pt>
                <c:pt idx="23">
                  <c:v>63.36167496299164</c:v>
                </c:pt>
                <c:pt idx="24">
                  <c:v>61.709534398298274</c:v>
                </c:pt>
                <c:pt idx="25">
                  <c:v>60.196083664026666</c:v>
                </c:pt>
                <c:pt idx="26">
                  <c:v>59.80200144730436</c:v>
                </c:pt>
                <c:pt idx="27">
                  <c:v>57.783922281363935</c:v>
                </c:pt>
                <c:pt idx="28">
                  <c:v>56.594274817633796</c:v>
                </c:pt>
                <c:pt idx="29">
                  <c:v>54.21582395816068</c:v>
                </c:pt>
                <c:pt idx="30">
                  <c:v>49.51872346957834</c:v>
                </c:pt>
                <c:pt idx="31">
                  <c:v>48.67189218399306</c:v>
                </c:pt>
                <c:pt idx="32">
                  <c:v>44.53254453811404</c:v>
                </c:pt>
                <c:pt idx="33">
                  <c:v>43.14490837338246</c:v>
                </c:pt>
                <c:pt idx="34">
                  <c:v>42.503005770773164</c:v>
                </c:pt>
                <c:pt idx="35">
                  <c:v>39.39899586379467</c:v>
                </c:pt>
                <c:pt idx="36">
                  <c:v>39.09906503928154</c:v>
                </c:pt>
                <c:pt idx="37">
                  <c:v>38.67928838884978</c:v>
                </c:pt>
                <c:pt idx="38">
                  <c:v>38.31583307350628</c:v>
                </c:pt>
                <c:pt idx="39">
                  <c:v>37.22485315322739</c:v>
                </c:pt>
                <c:pt idx="40">
                  <c:v>36.9136095971378</c:v>
                </c:pt>
                <c:pt idx="41">
                  <c:v>36.52952815197894</c:v>
                </c:pt>
                <c:pt idx="42">
                  <c:v>36.30943503615875</c:v>
                </c:pt>
                <c:pt idx="43">
                  <c:v>32.53448948128536</c:v>
                </c:pt>
                <c:pt idx="44">
                  <c:v>30.537227711325933</c:v>
                </c:pt>
                <c:pt idx="45">
                  <c:v>26.45236711142645</c:v>
                </c:pt>
                <c:pt idx="46">
                  <c:v>23.722815299763987</c:v>
                </c:pt>
                <c:pt idx="47">
                  <c:v>21.230116642141684</c:v>
                </c:pt>
                <c:pt idx="48">
                  <c:v>18.436899281845267</c:v>
                </c:pt>
                <c:pt idx="49">
                  <c:v>17.62124558706144</c:v>
                </c:pt>
                <c:pt idx="50">
                  <c:v>16.500389996469043</c:v>
                </c:pt>
                <c:pt idx="51">
                  <c:v>16.438714046729423</c:v>
                </c:pt>
                <c:pt idx="52">
                  <c:v>16.18876629884779</c:v>
                </c:pt>
                <c:pt idx="53">
                  <c:v>16.023617097305543</c:v>
                </c:pt>
                <c:pt idx="54">
                  <c:v>15.328475647246162</c:v>
                </c:pt>
                <c:pt idx="55">
                  <c:v>9.708113518751034</c:v>
                </c:pt>
                <c:pt idx="56">
                  <c:v>9.351890146651433</c:v>
                </c:pt>
                <c:pt idx="57">
                  <c:v>8.29366887331861</c:v>
                </c:pt>
                <c:pt idx="58">
                  <c:v>5.105969188159455</c:v>
                </c:pt>
                <c:pt idx="59">
                  <c:v>4.220810061532417</c:v>
                </c:pt>
                <c:pt idx="60">
                  <c:v>2.8999071034004307</c:v>
                </c:pt>
                <c:pt idx="61">
                  <c:v>0.3294615760334148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门诊患者抗菌药物使用率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门诊患者抗菌药物使用率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肾病科</c:v>
                </c:pt>
                <c:pt idx="2">
                  <c:v>综合内科</c:v>
                </c:pt>
                <c:pt idx="3">
                  <c:v>推拿科</c:v>
                </c:pt>
                <c:pt idx="4">
                  <c:v>医院</c:v>
                </c:pt>
                <c:pt idx="5">
                  <c:v>耳鼻喉科</c:v>
                </c:pt>
                <c:pt idx="6">
                  <c:v>骨科</c:v>
                </c:pt>
                <c:pt idx="7">
                  <c:v>神经内科</c:v>
                </c:pt>
                <c:pt idx="8">
                  <c:v>胸外科</c:v>
                </c:pt>
                <c:pt idx="9">
                  <c:v>重症医学科</c:v>
                </c:pt>
                <c:pt idx="10">
                  <c:v>东区肾病科</c:v>
                </c:pt>
                <c:pt idx="11">
                  <c:v>老年医学科</c:v>
                </c:pt>
                <c:pt idx="12">
                  <c:v>眼科</c:v>
                </c:pt>
                <c:pt idx="13">
                  <c:v>男科</c:v>
                </c:pt>
                <c:pt idx="14">
                  <c:v>普通外科</c:v>
                </c:pt>
                <c:pt idx="15">
                  <c:v>泌尿外科</c:v>
                </c:pt>
                <c:pt idx="16">
                  <c:v>心血管内科</c:v>
                </c:pt>
                <c:pt idx="17">
                  <c:v>肛肠科</c:v>
                </c:pt>
                <c:pt idx="18">
                  <c:v>微创骨科</c:v>
                </c:pt>
                <c:pt idx="19">
                  <c:v>东区重症医学科</c:v>
                </c:pt>
                <c:pt idx="20">
                  <c:v>妇科</c:v>
                </c:pt>
                <c:pt idx="21">
                  <c:v>身心医学科</c:v>
                </c:pt>
                <c:pt idx="22">
                  <c:v>肿瘤内科</c:v>
                </c:pt>
                <c:pt idx="23">
                  <c:v>风湿病科</c:v>
                </c:pt>
                <c:pt idx="24">
                  <c:v>内分泌科</c:v>
                </c:pt>
                <c:pt idx="25">
                  <c:v>运动损伤骨科</c:v>
                </c:pt>
                <c:pt idx="26">
                  <c:v>妇二科</c:v>
                </c:pt>
                <c:pt idx="27">
                  <c:v>产科</c:v>
                </c:pt>
                <c:pt idx="28">
                  <c:v>创伤骨科</c:v>
                </c:pt>
                <c:pt idx="29">
                  <c:v>关节骨科</c:v>
                </c:pt>
                <c:pt idx="30">
                  <c:v>脾胃病科</c:v>
                </c:pt>
                <c:pt idx="31">
                  <c:v>消化内科</c:v>
                </c:pt>
                <c:pt idx="32">
                  <c:v>西区重症医学科</c:v>
                </c:pt>
                <c:pt idx="33">
                  <c:v>皮肤科</c:v>
                </c:pt>
                <c:pt idx="34">
                  <c:v>脑病三科</c:v>
                </c:pt>
                <c:pt idx="35">
                  <c:v>肝病科</c:v>
                </c:pt>
                <c:pt idx="36">
                  <c:v>血液科</c:v>
                </c:pt>
                <c:pt idx="37">
                  <c:v>中医外治中心</c:v>
                </c:pt>
                <c:pt idx="38">
                  <c:v>神经外科</c:v>
                </c:pt>
                <c:pt idx="39">
                  <c:v>乳腺甲状腺外科</c:v>
                </c:pt>
                <c:pt idx="40">
                  <c:v>心病二科</c:v>
                </c:pt>
                <c:pt idx="41">
                  <c:v>心病一科</c:v>
                </c:pt>
                <c:pt idx="42">
                  <c:v>脑病二科</c:v>
                </c:pt>
                <c:pt idx="43">
                  <c:v>妇科妇二科合并</c:v>
                </c:pt>
                <c:pt idx="44">
                  <c:v>口腔科</c:v>
                </c:pt>
                <c:pt idx="45">
                  <c:v>心病三科</c:v>
                </c:pt>
                <c:pt idx="46">
                  <c:v>脾胃科消化科合并</c:v>
                </c:pt>
                <c:pt idx="47">
                  <c:v>脊柱骨科</c:v>
                </c:pt>
                <c:pt idx="48">
                  <c:v>儿科</c:v>
                </c:pt>
                <c:pt idx="49">
                  <c:v>肝胆外科</c:v>
                </c:pt>
                <c:pt idx="50">
                  <c:v>小儿推拿科</c:v>
                </c:pt>
                <c:pt idx="51">
                  <c:v>周围血管科</c:v>
                </c:pt>
                <c:pt idx="52">
                  <c:v>脑病一科</c:v>
                </c:pt>
                <c:pt idx="53">
                  <c:v>心病四科</c:v>
                </c:pt>
                <c:pt idx="54">
                  <c:v>中医经典科</c:v>
                </c:pt>
                <c:pt idx="55">
                  <c:v>呼吸内科</c:v>
                </c:pt>
                <c:pt idx="56">
                  <c:v>康复科</c:v>
                </c:pt>
                <c:pt idx="57">
                  <c:v>美容皮肤科</c:v>
                </c:pt>
                <c:pt idx="58">
                  <c:v>小儿骨科</c:v>
                </c:pt>
                <c:pt idx="59">
                  <c:v>针灸科</c:v>
                </c:pt>
                <c:pt idx="60">
                  <c:v>肾脏内科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99.68073279551672</c:v>
                </c:pt>
                <c:pt idx="1">
                  <c:v>98.9751645308659</c:v>
                </c:pt>
                <c:pt idx="2">
                  <c:v>98.9036672774926</c:v>
                </c:pt>
                <c:pt idx="3">
                  <c:v>96.49941544862588</c:v>
                </c:pt>
                <c:pt idx="4">
                  <c:v>94.73764833486742</c:v>
                </c:pt>
                <c:pt idx="5">
                  <c:v>90.75015605054027</c:v>
                </c:pt>
                <c:pt idx="6">
                  <c:v>87.96098384991109</c:v>
                </c:pt>
                <c:pt idx="7">
                  <c:v>85.90834943492392</c:v>
                </c:pt>
                <c:pt idx="8">
                  <c:v>85.0326126427357</c:v>
                </c:pt>
                <c:pt idx="9">
                  <c:v>84.07023325413219</c:v>
                </c:pt>
                <c:pt idx="10">
                  <c:v>81.2665069972069</c:v>
                </c:pt>
                <c:pt idx="11">
                  <c:v>80.02877820654899</c:v>
                </c:pt>
                <c:pt idx="12">
                  <c:v>75.4683229922734</c:v>
                </c:pt>
                <c:pt idx="13">
                  <c:v>74.35929832337177</c:v>
                </c:pt>
                <c:pt idx="14">
                  <c:v>73.23640303410119</c:v>
                </c:pt>
                <c:pt idx="15">
                  <c:v>71.45182297177483</c:v>
                </c:pt>
                <c:pt idx="16">
                  <c:v>71.36244508782966</c:v>
                </c:pt>
                <c:pt idx="17">
                  <c:v>69.97151121943254</c:v>
                </c:pt>
                <c:pt idx="18">
                  <c:v>68.57765930956157</c:v>
                </c:pt>
                <c:pt idx="19">
                  <c:v>68.50370235633476</c:v>
                </c:pt>
                <c:pt idx="20">
                  <c:v>64.6643066327556</c:v>
                </c:pt>
                <c:pt idx="21">
                  <c:v>63.735765622933926</c:v>
                </c:pt>
                <c:pt idx="22">
                  <c:v>62.400850381328695</c:v>
                </c:pt>
                <c:pt idx="23">
                  <c:v>61.50232783052232</c:v>
                </c:pt>
                <c:pt idx="24">
                  <c:v>60.2867904634665</c:v>
                </c:pt>
                <c:pt idx="25">
                  <c:v>58.4233115148697</c:v>
                </c:pt>
                <c:pt idx="26">
                  <c:v>57.98246088300394</c:v>
                </c:pt>
                <c:pt idx="27">
                  <c:v>54.41019118426402</c:v>
                </c:pt>
                <c:pt idx="28">
                  <c:v>49.31627613335636</c:v>
                </c:pt>
                <c:pt idx="29">
                  <c:v>48.92840699613126</c:v>
                </c:pt>
                <c:pt idx="30">
                  <c:v>48.456521290671574</c:v>
                </c:pt>
                <c:pt idx="31">
                  <c:v>46.97558240933277</c:v>
                </c:pt>
                <c:pt idx="32">
                  <c:v>44.742921823399364</c:v>
                </c:pt>
                <c:pt idx="33">
                  <c:v>43.693309317598896</c:v>
                </c:pt>
                <c:pt idx="34">
                  <c:v>43.067398840216995</c:v>
                </c:pt>
                <c:pt idx="35">
                  <c:v>42.635333073207484</c:v>
                </c:pt>
                <c:pt idx="36">
                  <c:v>41.92793546127132</c:v>
                </c:pt>
                <c:pt idx="37">
                  <c:v>41.71249743167253</c:v>
                </c:pt>
                <c:pt idx="38">
                  <c:v>37.34359295691754</c:v>
                </c:pt>
                <c:pt idx="39">
                  <c:v>36.787635649510044</c:v>
                </c:pt>
                <c:pt idx="40">
                  <c:v>34.887360321569275</c:v>
                </c:pt>
                <c:pt idx="41">
                  <c:v>32.926839426822</c:v>
                </c:pt>
                <c:pt idx="42">
                  <c:v>31.961652741160673</c:v>
                </c:pt>
                <c:pt idx="43">
                  <c:v>29.36949930546866</c:v>
                </c:pt>
                <c:pt idx="44">
                  <c:v>29.048503197089847</c:v>
                </c:pt>
                <c:pt idx="45">
                  <c:v>29.03140312913106</c:v>
                </c:pt>
                <c:pt idx="46">
                  <c:v>28.954002889369555</c:v>
                </c:pt>
                <c:pt idx="47">
                  <c:v>27.517022353744114</c:v>
                </c:pt>
                <c:pt idx="48">
                  <c:v>27.330997273326375</c:v>
                </c:pt>
                <c:pt idx="49">
                  <c:v>26.495648538735537</c:v>
                </c:pt>
                <c:pt idx="50">
                  <c:v>24.978316117992772</c:v>
                </c:pt>
                <c:pt idx="51">
                  <c:v>24.594099590408234</c:v>
                </c:pt>
                <c:pt idx="52">
                  <c:v>23.66884911999614</c:v>
                </c:pt>
                <c:pt idx="53">
                  <c:v>21.665989545921427</c:v>
                </c:pt>
                <c:pt idx="54">
                  <c:v>15.164897470222826</c:v>
                </c:pt>
                <c:pt idx="55">
                  <c:v>11.000957479928331</c:v>
                </c:pt>
                <c:pt idx="56">
                  <c:v>9.323145987834124</c:v>
                </c:pt>
                <c:pt idx="57">
                  <c:v>8.519732807069813</c:v>
                </c:pt>
                <c:pt idx="58">
                  <c:v>8.014862505873488</c:v>
                </c:pt>
                <c:pt idx="59">
                  <c:v>6.758233563752891</c:v>
                </c:pt>
                <c:pt idx="60">
                  <c:v>4.54418167410553</c:v>
                </c:pt>
                <c:pt idx="61">
                  <c:v>2.5366322492976323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微创骨科</c:v>
                </c:pt>
                <c:pt idx="2">
                  <c:v>泌尿外科</c:v>
                </c:pt>
                <c:pt idx="3">
                  <c:v>心病四科</c:v>
                </c:pt>
                <c:pt idx="4">
                  <c:v>关节骨科</c:v>
                </c:pt>
                <c:pt idx="5">
                  <c:v>肾病科</c:v>
                </c:pt>
                <c:pt idx="6">
                  <c:v>内分泌科</c:v>
                </c:pt>
                <c:pt idx="7">
                  <c:v>身心医学科</c:v>
                </c:pt>
                <c:pt idx="8">
                  <c:v>产科</c:v>
                </c:pt>
                <c:pt idx="9">
                  <c:v>康复科</c:v>
                </c:pt>
                <c:pt idx="10">
                  <c:v>皮肤科</c:v>
                </c:pt>
                <c:pt idx="11">
                  <c:v>消化内科</c:v>
                </c:pt>
                <c:pt idx="12">
                  <c:v>妇科妇二科合并</c:v>
                </c:pt>
                <c:pt idx="13">
                  <c:v>骨科</c:v>
                </c:pt>
                <c:pt idx="14">
                  <c:v>医院</c:v>
                </c:pt>
                <c:pt idx="15">
                  <c:v>肿瘤内科</c:v>
                </c:pt>
                <c:pt idx="16">
                  <c:v>心病一科</c:v>
                </c:pt>
                <c:pt idx="17">
                  <c:v>妇二科</c:v>
                </c:pt>
                <c:pt idx="18">
                  <c:v>心血管内科</c:v>
                </c:pt>
                <c:pt idx="19">
                  <c:v>脾胃科消化科合并</c:v>
                </c:pt>
                <c:pt idx="20">
                  <c:v>风湿病科</c:v>
                </c:pt>
                <c:pt idx="21">
                  <c:v>东区重症医学科</c:v>
                </c:pt>
                <c:pt idx="22">
                  <c:v>脑病一科</c:v>
                </c:pt>
                <c:pt idx="23">
                  <c:v>呼吸内科</c:v>
                </c:pt>
                <c:pt idx="24">
                  <c:v>普通外科</c:v>
                </c:pt>
                <c:pt idx="25">
                  <c:v>小儿骨科</c:v>
                </c:pt>
                <c:pt idx="26">
                  <c:v>显微骨科</c:v>
                </c:pt>
                <c:pt idx="27">
                  <c:v>运动损伤骨科</c:v>
                </c:pt>
                <c:pt idx="28">
                  <c:v>神经内科</c:v>
                </c:pt>
                <c:pt idx="29">
                  <c:v>针灸科</c:v>
                </c:pt>
                <c:pt idx="30">
                  <c:v>肛肠科</c:v>
                </c:pt>
                <c:pt idx="31">
                  <c:v>中医外治中心</c:v>
                </c:pt>
                <c:pt idx="32">
                  <c:v>胸外科</c:v>
                </c:pt>
                <c:pt idx="33">
                  <c:v>综合内科</c:v>
                </c:pt>
                <c:pt idx="34">
                  <c:v>耳鼻喉科</c:v>
                </c:pt>
                <c:pt idx="35">
                  <c:v>小儿推拿科</c:v>
                </c:pt>
                <c:pt idx="36">
                  <c:v>治未病中心</c:v>
                </c:pt>
                <c:pt idx="37">
                  <c:v>周围血管科</c:v>
                </c:pt>
                <c:pt idx="38">
                  <c:v>神经外科</c:v>
                </c:pt>
                <c:pt idx="39">
                  <c:v>血液科</c:v>
                </c:pt>
                <c:pt idx="40">
                  <c:v>脑病二科</c:v>
                </c:pt>
                <c:pt idx="41">
                  <c:v>老年医学科</c:v>
                </c:pt>
                <c:pt idx="42">
                  <c:v>口腔科</c:v>
                </c:pt>
                <c:pt idx="43">
                  <c:v>心病二科</c:v>
                </c:pt>
                <c:pt idx="44">
                  <c:v>男科</c:v>
                </c:pt>
                <c:pt idx="45">
                  <c:v>创伤骨科</c:v>
                </c:pt>
                <c:pt idx="46">
                  <c:v>西区重症医学科</c:v>
                </c:pt>
                <c:pt idx="47">
                  <c:v>推拿科</c:v>
                </c:pt>
                <c:pt idx="48">
                  <c:v>脊柱骨科</c:v>
                </c:pt>
                <c:pt idx="49">
                  <c:v>脾胃病科</c:v>
                </c:pt>
                <c:pt idx="50">
                  <c:v>中医经典科</c:v>
                </c:pt>
                <c:pt idx="51">
                  <c:v>心病三科</c:v>
                </c:pt>
                <c:pt idx="52">
                  <c:v>肝病科</c:v>
                </c:pt>
                <c:pt idx="53">
                  <c:v>乳腺甲状腺外科</c:v>
                </c:pt>
                <c:pt idx="54">
                  <c:v>肾脏内科</c:v>
                </c:pt>
                <c:pt idx="55">
                  <c:v>重症医学科</c:v>
                </c:pt>
                <c:pt idx="56">
                  <c:v>东区肾病科</c:v>
                </c:pt>
                <c:pt idx="57">
                  <c:v>脑病三科</c:v>
                </c:pt>
                <c:pt idx="58">
                  <c:v>眼科</c:v>
                </c:pt>
                <c:pt idx="59">
                  <c:v>儿科</c:v>
                </c:pt>
                <c:pt idx="60">
                  <c:v>肝胆外科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99.06192800880854</c:v>
                </c:pt>
                <c:pt idx="2">
                  <c:v>97.77612365875072</c:v>
                </c:pt>
                <c:pt idx="3">
                  <c:v>94.6904124659223</c:v>
                </c:pt>
                <c:pt idx="4">
                  <c:v>93.43815919439618</c:v>
                </c:pt>
                <c:pt idx="5">
                  <c:v>92.63344724497323</c:v>
                </c:pt>
                <c:pt idx="6">
                  <c:v>91.14103980033482</c:v>
                </c:pt>
                <c:pt idx="7">
                  <c:v>89.37923747767154</c:v>
                </c:pt>
                <c:pt idx="8">
                  <c:v>84.21010713018096</c:v>
                </c:pt>
                <c:pt idx="9">
                  <c:v>83.96159297505557</c:v>
                </c:pt>
                <c:pt idx="10">
                  <c:v>81.60071646542383</c:v>
                </c:pt>
                <c:pt idx="11">
                  <c:v>79.08992971593123</c:v>
                </c:pt>
                <c:pt idx="12">
                  <c:v>78.12798415310401</c:v>
                </c:pt>
                <c:pt idx="13">
                  <c:v>77.57868856290163</c:v>
                </c:pt>
                <c:pt idx="14">
                  <c:v>77.0614951172613</c:v>
                </c:pt>
                <c:pt idx="15">
                  <c:v>76.50463513912526</c:v>
                </c:pt>
                <c:pt idx="16">
                  <c:v>75.94696700882886</c:v>
                </c:pt>
                <c:pt idx="17">
                  <c:v>72.06088222514451</c:v>
                </c:pt>
                <c:pt idx="18">
                  <c:v>70.65543616471167</c:v>
                </c:pt>
                <c:pt idx="19">
                  <c:v>66.61209659760993</c:v>
                </c:pt>
                <c:pt idx="20">
                  <c:v>65.9715400125372</c:v>
                </c:pt>
                <c:pt idx="21">
                  <c:v>65.77700513107538</c:v>
                </c:pt>
                <c:pt idx="22">
                  <c:v>65.45193338244357</c:v>
                </c:pt>
                <c:pt idx="23">
                  <c:v>64.18366972349425</c:v>
                </c:pt>
                <c:pt idx="24">
                  <c:v>62.809588242183516</c:v>
                </c:pt>
                <c:pt idx="25">
                  <c:v>61.13915864011688</c:v>
                </c:pt>
                <c:pt idx="26">
                  <c:v>60.11012010488847</c:v>
                </c:pt>
                <c:pt idx="27">
                  <c:v>56.36734669027891</c:v>
                </c:pt>
                <c:pt idx="28">
                  <c:v>56.13697493451383</c:v>
                </c:pt>
                <c:pt idx="29">
                  <c:v>55.15094888911511</c:v>
                </c:pt>
                <c:pt idx="30">
                  <c:v>52.99597005674224</c:v>
                </c:pt>
                <c:pt idx="31">
                  <c:v>52.89993125685558</c:v>
                </c:pt>
                <c:pt idx="32">
                  <c:v>52.55304254482444</c:v>
                </c:pt>
                <c:pt idx="33">
                  <c:v>49.33123053095383</c:v>
                </c:pt>
                <c:pt idx="34">
                  <c:v>43.90252394854369</c:v>
                </c:pt>
                <c:pt idx="35">
                  <c:v>43.40274943802687</c:v>
                </c:pt>
                <c:pt idx="36">
                  <c:v>42.745774382506184</c:v>
                </c:pt>
                <c:pt idx="37">
                  <c:v>41.94717992395905</c:v>
                </c:pt>
                <c:pt idx="38">
                  <c:v>40.548678511246834</c:v>
                </c:pt>
                <c:pt idx="39">
                  <c:v>38.14597070872947</c:v>
                </c:pt>
                <c:pt idx="40">
                  <c:v>34.828010231946806</c:v>
                </c:pt>
                <c:pt idx="41">
                  <c:v>33.58646221373383</c:v>
                </c:pt>
                <c:pt idx="42">
                  <c:v>33.548703050614144</c:v>
                </c:pt>
                <c:pt idx="43">
                  <c:v>33.53122347811608</c:v>
                </c:pt>
                <c:pt idx="44">
                  <c:v>31.876383985869307</c:v>
                </c:pt>
                <c:pt idx="45">
                  <c:v>30.479378649853412</c:v>
                </c:pt>
                <c:pt idx="46">
                  <c:v>28.057131158894794</c:v>
                </c:pt>
                <c:pt idx="47">
                  <c:v>27.01544102034765</c:v>
                </c:pt>
                <c:pt idx="48">
                  <c:v>23.228805365018168</c:v>
                </c:pt>
                <c:pt idx="49">
                  <c:v>22.31628625686387</c:v>
                </c:pt>
                <c:pt idx="50">
                  <c:v>20.849719708006784</c:v>
                </c:pt>
                <c:pt idx="51">
                  <c:v>20.72399430049001</c:v>
                </c:pt>
                <c:pt idx="52">
                  <c:v>19.625464908160538</c:v>
                </c:pt>
                <c:pt idx="53">
                  <c:v>19.563109462093532</c:v>
                </c:pt>
                <c:pt idx="54">
                  <c:v>13.650103855844222</c:v>
                </c:pt>
                <c:pt idx="55">
                  <c:v>11.687176653302531</c:v>
                </c:pt>
                <c:pt idx="56">
                  <c:v>9.531982817326124</c:v>
                </c:pt>
                <c:pt idx="57">
                  <c:v>8.211227765126614</c:v>
                </c:pt>
                <c:pt idx="58">
                  <c:v>6.461339307804684</c:v>
                </c:pt>
                <c:pt idx="59">
                  <c:v>3.6382173020625497</c:v>
                </c:pt>
                <c:pt idx="60">
                  <c:v>0.6474761285756215</c:v>
                </c:pt>
                <c:pt idx="61">
                  <c:v>0.5285407647107613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小儿推拿科</c:v>
                </c:pt>
                <c:pt idx="2">
                  <c:v>妇二科</c:v>
                </c:pt>
                <c:pt idx="3">
                  <c:v>推拿科</c:v>
                </c:pt>
                <c:pt idx="4">
                  <c:v>老年医学科</c:v>
                </c:pt>
                <c:pt idx="5">
                  <c:v>康复科</c:v>
                </c:pt>
                <c:pt idx="6">
                  <c:v>普通外科</c:v>
                </c:pt>
                <c:pt idx="7">
                  <c:v>创伤骨科</c:v>
                </c:pt>
                <c:pt idx="8">
                  <c:v>心血管内科</c:v>
                </c:pt>
                <c:pt idx="9">
                  <c:v>东区重症医学科</c:v>
                </c:pt>
                <c:pt idx="10">
                  <c:v>重症医学科</c:v>
                </c:pt>
                <c:pt idx="11">
                  <c:v>中医外治中心</c:v>
                </c:pt>
                <c:pt idx="12">
                  <c:v>脾胃科消化科合并</c:v>
                </c:pt>
                <c:pt idx="13">
                  <c:v>妇科妇二科合并</c:v>
                </c:pt>
                <c:pt idx="14">
                  <c:v>风湿病科</c:v>
                </c:pt>
                <c:pt idx="15">
                  <c:v>心病四科</c:v>
                </c:pt>
                <c:pt idx="16">
                  <c:v>神经外科</c:v>
                </c:pt>
                <c:pt idx="17">
                  <c:v>脊柱骨科</c:v>
                </c:pt>
                <c:pt idx="18">
                  <c:v>乳腺甲状腺外科</c:v>
                </c:pt>
                <c:pt idx="19">
                  <c:v>泌尿外科</c:v>
                </c:pt>
                <c:pt idx="20">
                  <c:v>治未病中心</c:v>
                </c:pt>
                <c:pt idx="21">
                  <c:v>综合内科</c:v>
                </c:pt>
                <c:pt idx="22">
                  <c:v>肝胆外科</c:v>
                </c:pt>
                <c:pt idx="23">
                  <c:v>关节骨科</c:v>
                </c:pt>
                <c:pt idx="24">
                  <c:v>消化内科</c:v>
                </c:pt>
                <c:pt idx="25">
                  <c:v>脑病三科</c:v>
                </c:pt>
                <c:pt idx="26">
                  <c:v>针灸科</c:v>
                </c:pt>
                <c:pt idx="27">
                  <c:v>小儿骨科</c:v>
                </c:pt>
                <c:pt idx="28">
                  <c:v>血液科</c:v>
                </c:pt>
                <c:pt idx="29">
                  <c:v>骨科</c:v>
                </c:pt>
                <c:pt idx="30">
                  <c:v>眼科</c:v>
                </c:pt>
                <c:pt idx="31">
                  <c:v>中医经典科</c:v>
                </c:pt>
                <c:pt idx="32">
                  <c:v>神经内科</c:v>
                </c:pt>
                <c:pt idx="33">
                  <c:v>微创骨科</c:v>
                </c:pt>
                <c:pt idx="34">
                  <c:v>耳鼻喉科</c:v>
                </c:pt>
                <c:pt idx="35">
                  <c:v>男科</c:v>
                </c:pt>
                <c:pt idx="36">
                  <c:v>脾胃病科</c:v>
                </c:pt>
                <c:pt idx="37">
                  <c:v>肿瘤内科</c:v>
                </c:pt>
                <c:pt idx="38">
                  <c:v>产科</c:v>
                </c:pt>
                <c:pt idx="39">
                  <c:v>医院</c:v>
                </c:pt>
                <c:pt idx="40">
                  <c:v>东区肾病科</c:v>
                </c:pt>
                <c:pt idx="41">
                  <c:v>肾脏内科</c:v>
                </c:pt>
                <c:pt idx="42">
                  <c:v>显微骨科</c:v>
                </c:pt>
                <c:pt idx="43">
                  <c:v>脑病一科</c:v>
                </c:pt>
                <c:pt idx="44">
                  <c:v>肛肠科</c:v>
                </c:pt>
                <c:pt idx="45">
                  <c:v>脑病二科</c:v>
                </c:pt>
                <c:pt idx="46">
                  <c:v>妇科</c:v>
                </c:pt>
                <c:pt idx="47">
                  <c:v>胸外科</c:v>
                </c:pt>
                <c:pt idx="48">
                  <c:v>儿科</c:v>
                </c:pt>
                <c:pt idx="49">
                  <c:v>西区重症医学科</c:v>
                </c:pt>
                <c:pt idx="50">
                  <c:v>皮肤科</c:v>
                </c:pt>
                <c:pt idx="51">
                  <c:v>周围血管科</c:v>
                </c:pt>
                <c:pt idx="52">
                  <c:v>口腔科</c:v>
                </c:pt>
                <c:pt idx="53">
                  <c:v>心病二科</c:v>
                </c:pt>
                <c:pt idx="54">
                  <c:v>内分泌科</c:v>
                </c:pt>
                <c:pt idx="55">
                  <c:v>身心医学科</c:v>
                </c:pt>
                <c:pt idx="56">
                  <c:v>肝病科</c:v>
                </c:pt>
                <c:pt idx="57">
                  <c:v>呼吸内科</c:v>
                </c:pt>
                <c:pt idx="58">
                  <c:v>心病三科</c:v>
                </c:pt>
                <c:pt idx="59">
                  <c:v>运动损伤骨科</c:v>
                </c:pt>
                <c:pt idx="60">
                  <c:v>肾病科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98.5497680170331</c:v>
                </c:pt>
                <c:pt idx="2">
                  <c:v>96.35986854212983</c:v>
                </c:pt>
                <c:pt idx="3">
                  <c:v>96.03801433016021</c:v>
                </c:pt>
                <c:pt idx="4">
                  <c:v>93.18505673880632</c:v>
                </c:pt>
                <c:pt idx="5">
                  <c:v>92.47922669424035</c:v>
                </c:pt>
                <c:pt idx="6">
                  <c:v>92.12640495012629</c:v>
                </c:pt>
                <c:pt idx="7">
                  <c:v>88.12197690003414</c:v>
                </c:pt>
                <c:pt idx="8">
                  <c:v>87.17512190148297</c:v>
                </c:pt>
                <c:pt idx="9">
                  <c:v>85.13319095051565</c:v>
                </c:pt>
                <c:pt idx="10">
                  <c:v>82.01716510247844</c:v>
                </c:pt>
                <c:pt idx="11">
                  <c:v>79.4641432642663</c:v>
                </c:pt>
                <c:pt idx="12">
                  <c:v>78.4280016724075</c:v>
                </c:pt>
                <c:pt idx="13">
                  <c:v>76.23684045939667</c:v>
                </c:pt>
                <c:pt idx="14">
                  <c:v>74.45672590877258</c:v>
                </c:pt>
                <c:pt idx="15">
                  <c:v>72.39314547551828</c:v>
                </c:pt>
                <c:pt idx="16">
                  <c:v>71.66781203534995</c:v>
                </c:pt>
                <c:pt idx="17">
                  <c:v>71.05541981879465</c:v>
                </c:pt>
                <c:pt idx="18">
                  <c:v>70.68384742571072</c:v>
                </c:pt>
                <c:pt idx="19">
                  <c:v>70.41346524816444</c:v>
                </c:pt>
                <c:pt idx="20">
                  <c:v>69.83209166281738</c:v>
                </c:pt>
                <c:pt idx="21">
                  <c:v>69.33105115278232</c:v>
                </c:pt>
                <c:pt idx="22">
                  <c:v>68.34446001257189</c:v>
                </c:pt>
                <c:pt idx="23">
                  <c:v>62.30972975949703</c:v>
                </c:pt>
                <c:pt idx="24">
                  <c:v>62.25292918595982</c:v>
                </c:pt>
                <c:pt idx="25">
                  <c:v>59.19962249365551</c:v>
                </c:pt>
                <c:pt idx="26">
                  <c:v>57.43003812311911</c:v>
                </c:pt>
                <c:pt idx="27">
                  <c:v>56.13053841348156</c:v>
                </c:pt>
                <c:pt idx="28">
                  <c:v>52.19173710440731</c:v>
                </c:pt>
                <c:pt idx="29">
                  <c:v>49.469557355665266</c:v>
                </c:pt>
                <c:pt idx="30">
                  <c:v>46.966404152207986</c:v>
                </c:pt>
                <c:pt idx="31">
                  <c:v>46.6288944883707</c:v>
                </c:pt>
                <c:pt idx="32">
                  <c:v>46.62329925920963</c:v>
                </c:pt>
                <c:pt idx="33">
                  <c:v>46.48694404703904</c:v>
                </c:pt>
                <c:pt idx="34">
                  <c:v>45.76424611719826</c:v>
                </c:pt>
                <c:pt idx="35">
                  <c:v>44.31403713327912</c:v>
                </c:pt>
                <c:pt idx="36">
                  <c:v>42.80659687011568</c:v>
                </c:pt>
                <c:pt idx="37">
                  <c:v>40.38320375191327</c:v>
                </c:pt>
                <c:pt idx="38">
                  <c:v>40.28383401309482</c:v>
                </c:pt>
                <c:pt idx="39">
                  <c:v>39.986914836621416</c:v>
                </c:pt>
                <c:pt idx="40">
                  <c:v>39.67628088770184</c:v>
                </c:pt>
                <c:pt idx="41">
                  <c:v>39.62853360626395</c:v>
                </c:pt>
                <c:pt idx="42">
                  <c:v>39.01400601905007</c:v>
                </c:pt>
                <c:pt idx="43">
                  <c:v>38.65541744479639</c:v>
                </c:pt>
                <c:pt idx="44">
                  <c:v>36.48378994948215</c:v>
                </c:pt>
                <c:pt idx="45">
                  <c:v>35.88919373300761</c:v>
                </c:pt>
                <c:pt idx="46">
                  <c:v>35.84002420933539</c:v>
                </c:pt>
                <c:pt idx="47">
                  <c:v>34.65756210376353</c:v>
                </c:pt>
                <c:pt idx="48">
                  <c:v>33.433179348853784</c:v>
                </c:pt>
                <c:pt idx="49">
                  <c:v>32.343273705585155</c:v>
                </c:pt>
                <c:pt idx="50">
                  <c:v>30.59125230210354</c:v>
                </c:pt>
                <c:pt idx="51">
                  <c:v>28.17370322344018</c:v>
                </c:pt>
                <c:pt idx="52">
                  <c:v>23.229638678418173</c:v>
                </c:pt>
                <c:pt idx="53">
                  <c:v>20.500935653549668</c:v>
                </c:pt>
                <c:pt idx="54">
                  <c:v>18.915282766855942</c:v>
                </c:pt>
                <c:pt idx="55">
                  <c:v>14.425675913054157</c:v>
                </c:pt>
                <c:pt idx="56">
                  <c:v>8.93310513869516</c:v>
                </c:pt>
                <c:pt idx="57">
                  <c:v>8.631436153191176</c:v>
                </c:pt>
                <c:pt idx="58">
                  <c:v>4.278223039071726</c:v>
                </c:pt>
                <c:pt idx="59">
                  <c:v>3.851345374009281</c:v>
                </c:pt>
                <c:pt idx="60">
                  <c:v>2.6691647924429076</c:v>
                </c:pt>
                <c:pt idx="61">
                  <c:v>1.565932686194915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脾胃病科</c:v>
                </c:pt>
                <c:pt idx="2">
                  <c:v>肿瘤内科</c:v>
                </c:pt>
                <c:pt idx="3">
                  <c:v>肾病科</c:v>
                </c:pt>
                <c:pt idx="4">
                  <c:v>微创骨科</c:v>
                </c:pt>
                <c:pt idx="5">
                  <c:v>心病一科</c:v>
                </c:pt>
                <c:pt idx="6">
                  <c:v>心病二科</c:v>
                </c:pt>
                <c:pt idx="7">
                  <c:v>消化内科</c:v>
                </c:pt>
                <c:pt idx="8">
                  <c:v>肝病科</c:v>
                </c:pt>
                <c:pt idx="9">
                  <c:v>男科</c:v>
                </c:pt>
                <c:pt idx="10">
                  <c:v>脊柱骨科</c:v>
                </c:pt>
                <c:pt idx="11">
                  <c:v>肝胆外科</c:v>
                </c:pt>
                <c:pt idx="12">
                  <c:v>东区重症医学科</c:v>
                </c:pt>
                <c:pt idx="13">
                  <c:v>医院</c:v>
                </c:pt>
                <c:pt idx="14">
                  <c:v>肾脏内科</c:v>
                </c:pt>
                <c:pt idx="15">
                  <c:v>风湿病科</c:v>
                </c:pt>
                <c:pt idx="16">
                  <c:v>康复科</c:v>
                </c:pt>
                <c:pt idx="17">
                  <c:v>脾胃科消化科合并</c:v>
                </c:pt>
                <c:pt idx="18">
                  <c:v>神经内科</c:v>
                </c:pt>
                <c:pt idx="19">
                  <c:v>针灸科</c:v>
                </c:pt>
                <c:pt idx="20">
                  <c:v>小儿骨科</c:v>
                </c:pt>
                <c:pt idx="21">
                  <c:v>泌尿外科</c:v>
                </c:pt>
                <c:pt idx="22">
                  <c:v>运动损伤骨科</c:v>
                </c:pt>
                <c:pt idx="23">
                  <c:v>中医外治中心</c:v>
                </c:pt>
                <c:pt idx="24">
                  <c:v>皮肤科</c:v>
                </c:pt>
                <c:pt idx="25">
                  <c:v>乳腺甲状腺外科</c:v>
                </c:pt>
                <c:pt idx="26">
                  <c:v>推拿科</c:v>
                </c:pt>
                <c:pt idx="27">
                  <c:v>关节骨科</c:v>
                </c:pt>
                <c:pt idx="28">
                  <c:v>脑病三科</c:v>
                </c:pt>
                <c:pt idx="29">
                  <c:v>心血管内科</c:v>
                </c:pt>
                <c:pt idx="30">
                  <c:v>呼吸内科</c:v>
                </c:pt>
                <c:pt idx="31">
                  <c:v>妇科妇二科合并</c:v>
                </c:pt>
                <c:pt idx="32">
                  <c:v>产科</c:v>
                </c:pt>
                <c:pt idx="33">
                  <c:v>内分泌科</c:v>
                </c:pt>
                <c:pt idx="34">
                  <c:v>美容皮肤科</c:v>
                </c:pt>
                <c:pt idx="35">
                  <c:v>胸外科</c:v>
                </c:pt>
                <c:pt idx="36">
                  <c:v>口腔科</c:v>
                </c:pt>
                <c:pt idx="37">
                  <c:v>眼科</c:v>
                </c:pt>
                <c:pt idx="38">
                  <c:v>治未病中心</c:v>
                </c:pt>
                <c:pt idx="39">
                  <c:v>骨科</c:v>
                </c:pt>
                <c:pt idx="40">
                  <c:v>综合内科</c:v>
                </c:pt>
                <c:pt idx="41">
                  <c:v>儿科</c:v>
                </c:pt>
                <c:pt idx="42">
                  <c:v>脑病一科</c:v>
                </c:pt>
                <c:pt idx="43">
                  <c:v>心病三科</c:v>
                </c:pt>
                <c:pt idx="44">
                  <c:v>心病四科</c:v>
                </c:pt>
                <c:pt idx="45">
                  <c:v>神经外科</c:v>
                </c:pt>
                <c:pt idx="46">
                  <c:v>中医经典科</c:v>
                </c:pt>
                <c:pt idx="47">
                  <c:v>肛肠科</c:v>
                </c:pt>
                <c:pt idx="48">
                  <c:v>西区重症医学科</c:v>
                </c:pt>
                <c:pt idx="49">
                  <c:v>显微骨科</c:v>
                </c:pt>
                <c:pt idx="50">
                  <c:v>妇二科</c:v>
                </c:pt>
                <c:pt idx="51">
                  <c:v>周围血管科</c:v>
                </c:pt>
                <c:pt idx="52">
                  <c:v>血液科</c:v>
                </c:pt>
                <c:pt idx="53">
                  <c:v>小儿推拿科</c:v>
                </c:pt>
                <c:pt idx="54">
                  <c:v>妇科</c:v>
                </c:pt>
                <c:pt idx="55">
                  <c:v>创伤骨科</c:v>
                </c:pt>
                <c:pt idx="56">
                  <c:v>重症医学科</c:v>
                </c:pt>
                <c:pt idx="57">
                  <c:v>耳鼻喉科</c:v>
                </c:pt>
                <c:pt idx="58">
                  <c:v>普通外科</c:v>
                </c:pt>
                <c:pt idx="59">
                  <c:v>身心医学科</c:v>
                </c:pt>
                <c:pt idx="60">
                  <c:v>脑病二科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91.19095637418707</c:v>
                </c:pt>
                <c:pt idx="2">
                  <c:v>81.77998107956427</c:v>
                </c:pt>
                <c:pt idx="3">
                  <c:v>62.365637482910884</c:v>
                </c:pt>
                <c:pt idx="4">
                  <c:v>51.837864101078786</c:v>
                </c:pt>
                <c:pt idx="5">
                  <c:v>30.04073320512258</c:v>
                </c:pt>
                <c:pt idx="6">
                  <c:v>24.174910774878985</c:v>
                </c:pt>
                <c:pt idx="7">
                  <c:v>22.34248550762544</c:v>
                </c:pt>
                <c:pt idx="8">
                  <c:v>18.25977383138986</c:v>
                </c:pt>
                <c:pt idx="9">
                  <c:v>17.25036105226778</c:v>
                </c:pt>
                <c:pt idx="10">
                  <c:v>13.785548020587596</c:v>
                </c:pt>
                <c:pt idx="11">
                  <c:v>11.55309053287441</c:v>
                </c:pt>
                <c:pt idx="12">
                  <c:v>9.141199830395523</c:v>
                </c:pt>
                <c:pt idx="13">
                  <c:v>8.868993651548086</c:v>
                </c:pt>
                <c:pt idx="14">
                  <c:v>8.1558791270806</c:v>
                </c:pt>
                <c:pt idx="15">
                  <c:v>7.304500820853019</c:v>
                </c:pt>
                <c:pt idx="16">
                  <c:v>6.994232066482306</c:v>
                </c:pt>
                <c:pt idx="17">
                  <c:v>6.038722480174836</c:v>
                </c:pt>
                <c:pt idx="18">
                  <c:v>5.961609876164644</c:v>
                </c:pt>
                <c:pt idx="19">
                  <c:v>5.633636107475581</c:v>
                </c:pt>
                <c:pt idx="20">
                  <c:v>4.810781300390332</c:v>
                </c:pt>
                <c:pt idx="21">
                  <c:v>4.79926651317311</c:v>
                </c:pt>
                <c:pt idx="22">
                  <c:v>4.724821359021017</c:v>
                </c:pt>
                <c:pt idx="23">
                  <c:v>4.46893790395623</c:v>
                </c:pt>
                <c:pt idx="24">
                  <c:v>3.8970220655180605</c:v>
                </c:pt>
                <c:pt idx="25">
                  <c:v>3.8061325745085695</c:v>
                </c:pt>
                <c:pt idx="26">
                  <c:v>3.56530038529546</c:v>
                </c:pt>
                <c:pt idx="27">
                  <c:v>3.5423203568902246</c:v>
                </c:pt>
                <c:pt idx="28">
                  <c:v>3.4925509131616224</c:v>
                </c:pt>
                <c:pt idx="29">
                  <c:v>3.274007440731297</c:v>
                </c:pt>
                <c:pt idx="30">
                  <c:v>3.120830377673266</c:v>
                </c:pt>
                <c:pt idx="31">
                  <c:v>2.802342249150152</c:v>
                </c:pt>
                <c:pt idx="32">
                  <c:v>2.7613524101157965</c:v>
                </c:pt>
                <c:pt idx="33">
                  <c:v>2.7259097721800445</c:v>
                </c:pt>
                <c:pt idx="34">
                  <c:v>2.7060946921367446</c:v>
                </c:pt>
                <c:pt idx="35">
                  <c:v>2.6591492284639444</c:v>
                </c:pt>
                <c:pt idx="36">
                  <c:v>2.4886931648019877</c:v>
                </c:pt>
                <c:pt idx="37">
                  <c:v>2.4731521075536076</c:v>
                </c:pt>
                <c:pt idx="38">
                  <c:v>2.388809030927112</c:v>
                </c:pt>
                <c:pt idx="39">
                  <c:v>2.2958150958220513</c:v>
                </c:pt>
                <c:pt idx="40">
                  <c:v>2.261567996795547</c:v>
                </c:pt>
                <c:pt idx="41">
                  <c:v>2.2430400515164752</c:v>
                </c:pt>
                <c:pt idx="42">
                  <c:v>2.168212751810936</c:v>
                </c:pt>
                <c:pt idx="43">
                  <c:v>2.1176836845220914</c:v>
                </c:pt>
                <c:pt idx="44">
                  <c:v>2.0955100208667328</c:v>
                </c:pt>
                <c:pt idx="45">
                  <c:v>2.0679302066307623</c:v>
                </c:pt>
                <c:pt idx="46">
                  <c:v>1.9003836198878878</c:v>
                </c:pt>
                <c:pt idx="47">
                  <c:v>1.8877035961087794</c:v>
                </c:pt>
                <c:pt idx="48">
                  <c:v>1.8191877958373608</c:v>
                </c:pt>
                <c:pt idx="49">
                  <c:v>1.8170507517383707</c:v>
                </c:pt>
                <c:pt idx="50">
                  <c:v>1.7250844168794859</c:v>
                </c:pt>
                <c:pt idx="51">
                  <c:v>1.704995996481526</c:v>
                </c:pt>
                <c:pt idx="52">
                  <c:v>1.6830209960822453</c:v>
                </c:pt>
                <c:pt idx="53">
                  <c:v>1.661051073855271</c:v>
                </c:pt>
                <c:pt idx="54">
                  <c:v>1.6565730630791338</c:v>
                </c:pt>
                <c:pt idx="55">
                  <c:v>1.65058873052087</c:v>
                </c:pt>
                <c:pt idx="56">
                  <c:v>1.610906689660361</c:v>
                </c:pt>
                <c:pt idx="57">
                  <c:v>1.5730984478636993</c:v>
                </c:pt>
                <c:pt idx="58">
                  <c:v>1.5500845955615996</c:v>
                </c:pt>
                <c:pt idx="59">
                  <c:v>1.5214746599007622</c:v>
                </c:pt>
                <c:pt idx="60">
                  <c:v>1.5106777562860234</c:v>
                </c:pt>
                <c:pt idx="61">
                  <c:v>1.510420647214071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微创骨科</c:v>
                </c:pt>
                <c:pt idx="2">
                  <c:v>血液科</c:v>
                </c:pt>
                <c:pt idx="3">
                  <c:v>东区重症医学科</c:v>
                </c:pt>
                <c:pt idx="4">
                  <c:v>东区肾病科</c:v>
                </c:pt>
                <c:pt idx="5">
                  <c:v>肝病科</c:v>
                </c:pt>
                <c:pt idx="6">
                  <c:v>小儿骨科</c:v>
                </c:pt>
                <c:pt idx="7">
                  <c:v>西区重症医学科</c:v>
                </c:pt>
                <c:pt idx="8">
                  <c:v>妇科妇二科合并</c:v>
                </c:pt>
                <c:pt idx="9">
                  <c:v>骨科</c:v>
                </c:pt>
                <c:pt idx="10">
                  <c:v>心病三科</c:v>
                </c:pt>
                <c:pt idx="11">
                  <c:v>关节骨科</c:v>
                </c:pt>
                <c:pt idx="12">
                  <c:v>脾胃病科</c:v>
                </c:pt>
                <c:pt idx="13">
                  <c:v>针灸科</c:v>
                </c:pt>
                <c:pt idx="14">
                  <c:v>脑病三科</c:v>
                </c:pt>
                <c:pt idx="15">
                  <c:v>脑病一科</c:v>
                </c:pt>
                <c:pt idx="16">
                  <c:v>妇科</c:v>
                </c:pt>
                <c:pt idx="17">
                  <c:v>神经内科</c:v>
                </c:pt>
                <c:pt idx="18">
                  <c:v>心病一科</c:v>
                </c:pt>
                <c:pt idx="19">
                  <c:v>泌尿外科</c:v>
                </c:pt>
                <c:pt idx="20">
                  <c:v>推拿科</c:v>
                </c:pt>
                <c:pt idx="21">
                  <c:v>肛肠科</c:v>
                </c:pt>
                <c:pt idx="22">
                  <c:v>普通外科</c:v>
                </c:pt>
                <c:pt idx="23">
                  <c:v>肾病科</c:v>
                </c:pt>
                <c:pt idx="24">
                  <c:v>创伤骨科</c:v>
                </c:pt>
                <c:pt idx="25">
                  <c:v>中医外治中心</c:v>
                </c:pt>
                <c:pt idx="26">
                  <c:v>内分泌科</c:v>
                </c:pt>
                <c:pt idx="27">
                  <c:v>综合内科</c:v>
                </c:pt>
                <c:pt idx="28">
                  <c:v>肾脏内科</c:v>
                </c:pt>
                <c:pt idx="29">
                  <c:v>呼吸内科</c:v>
                </c:pt>
                <c:pt idx="30">
                  <c:v>心病二科</c:v>
                </c:pt>
                <c:pt idx="31">
                  <c:v>脾胃科消化科合并</c:v>
                </c:pt>
                <c:pt idx="32">
                  <c:v>消化内科</c:v>
                </c:pt>
                <c:pt idx="33">
                  <c:v>康复科</c:v>
                </c:pt>
                <c:pt idx="34">
                  <c:v>妇二科</c:v>
                </c:pt>
                <c:pt idx="35">
                  <c:v>周围血管科</c:v>
                </c:pt>
                <c:pt idx="36">
                  <c:v>美容皮肤科</c:v>
                </c:pt>
                <c:pt idx="37">
                  <c:v>小儿推拿科</c:v>
                </c:pt>
                <c:pt idx="38">
                  <c:v>治未病中心</c:v>
                </c:pt>
                <c:pt idx="39">
                  <c:v>脑病二科</c:v>
                </c:pt>
                <c:pt idx="40">
                  <c:v>肝胆外科</c:v>
                </c:pt>
                <c:pt idx="41">
                  <c:v>皮肤科</c:v>
                </c:pt>
                <c:pt idx="42">
                  <c:v>心病四科</c:v>
                </c:pt>
                <c:pt idx="43">
                  <c:v>身心医学科</c:v>
                </c:pt>
                <c:pt idx="44">
                  <c:v>老年医学科</c:v>
                </c:pt>
                <c:pt idx="45">
                  <c:v>医院</c:v>
                </c:pt>
                <c:pt idx="46">
                  <c:v>重症医学科</c:v>
                </c:pt>
                <c:pt idx="47">
                  <c:v>显微骨科</c:v>
                </c:pt>
                <c:pt idx="48">
                  <c:v>肿瘤内科</c:v>
                </c:pt>
                <c:pt idx="49">
                  <c:v>神经外科</c:v>
                </c:pt>
                <c:pt idx="50">
                  <c:v>男科</c:v>
                </c:pt>
                <c:pt idx="51">
                  <c:v>乳腺甲状腺外科</c:v>
                </c:pt>
                <c:pt idx="52">
                  <c:v>中医经典科</c:v>
                </c:pt>
                <c:pt idx="53">
                  <c:v>儿科</c:v>
                </c:pt>
                <c:pt idx="54">
                  <c:v>口腔科</c:v>
                </c:pt>
                <c:pt idx="55">
                  <c:v>风湿病科</c:v>
                </c:pt>
                <c:pt idx="56">
                  <c:v>胸外科</c:v>
                </c:pt>
                <c:pt idx="57">
                  <c:v>眼科</c:v>
                </c:pt>
                <c:pt idx="58">
                  <c:v>产科</c:v>
                </c:pt>
                <c:pt idx="59">
                  <c:v>运动损伤骨科</c:v>
                </c:pt>
                <c:pt idx="60">
                  <c:v>脊柱骨科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96.38729214182304</c:v>
                </c:pt>
                <c:pt idx="2">
                  <c:v>92.55474991161799</c:v>
                </c:pt>
                <c:pt idx="3">
                  <c:v>91.7799490979575</c:v>
                </c:pt>
                <c:pt idx="4">
                  <c:v>91.0588369868554</c:v>
                </c:pt>
                <c:pt idx="5">
                  <c:v>88.17803890312909</c:v>
                </c:pt>
                <c:pt idx="6">
                  <c:v>87.42583685687497</c:v>
                </c:pt>
                <c:pt idx="7">
                  <c:v>86.46684202352007</c:v>
                </c:pt>
                <c:pt idx="8">
                  <c:v>85.26738590519187</c:v>
                </c:pt>
                <c:pt idx="9">
                  <c:v>85.18807775641345</c:v>
                </c:pt>
                <c:pt idx="10">
                  <c:v>83.69846616244732</c:v>
                </c:pt>
                <c:pt idx="11">
                  <c:v>83.56302763017653</c:v>
                </c:pt>
                <c:pt idx="12">
                  <c:v>83.49494621459843</c:v>
                </c:pt>
                <c:pt idx="13">
                  <c:v>82.86337708457069</c:v>
                </c:pt>
                <c:pt idx="14">
                  <c:v>78.0581720503004</c:v>
                </c:pt>
                <c:pt idx="15">
                  <c:v>78.02024847992172</c:v>
                </c:pt>
                <c:pt idx="16">
                  <c:v>76.6066185660615</c:v>
                </c:pt>
                <c:pt idx="17">
                  <c:v>76.30683414948936</c:v>
                </c:pt>
                <c:pt idx="18">
                  <c:v>76.10000360706879</c:v>
                </c:pt>
                <c:pt idx="19">
                  <c:v>73.31316175418765</c:v>
                </c:pt>
                <c:pt idx="20">
                  <c:v>71.084757575112</c:v>
                </c:pt>
                <c:pt idx="21">
                  <c:v>66.47124610847574</c:v>
                </c:pt>
                <c:pt idx="22">
                  <c:v>59.77935311096555</c:v>
                </c:pt>
                <c:pt idx="23">
                  <c:v>59.44900499943913</c:v>
                </c:pt>
                <c:pt idx="24">
                  <c:v>59.00832989620309</c:v>
                </c:pt>
                <c:pt idx="25">
                  <c:v>56.773007505564735</c:v>
                </c:pt>
                <c:pt idx="26">
                  <c:v>54.757186109769286</c:v>
                </c:pt>
                <c:pt idx="27">
                  <c:v>54.037594959764874</c:v>
                </c:pt>
                <c:pt idx="28">
                  <c:v>53.98391192940135</c:v>
                </c:pt>
                <c:pt idx="29">
                  <c:v>49.56838854480963</c:v>
                </c:pt>
                <c:pt idx="30">
                  <c:v>49.51195310560669</c:v>
                </c:pt>
                <c:pt idx="31">
                  <c:v>48.96358289625948</c:v>
                </c:pt>
                <c:pt idx="32">
                  <c:v>48.92361711398296</c:v>
                </c:pt>
                <c:pt idx="33">
                  <c:v>48.106794177838914</c:v>
                </c:pt>
                <c:pt idx="34">
                  <c:v>46.256640703680695</c:v>
                </c:pt>
                <c:pt idx="35">
                  <c:v>38.189840610137196</c:v>
                </c:pt>
                <c:pt idx="36">
                  <c:v>36.72257431490779</c:v>
                </c:pt>
                <c:pt idx="37">
                  <c:v>36.466375515620356</c:v>
                </c:pt>
                <c:pt idx="38">
                  <c:v>35.11296665286154</c:v>
                </c:pt>
                <c:pt idx="39">
                  <c:v>30.849291580446774</c:v>
                </c:pt>
                <c:pt idx="40">
                  <c:v>30.28138822898775</c:v>
                </c:pt>
                <c:pt idx="41">
                  <c:v>28.548104288407025</c:v>
                </c:pt>
                <c:pt idx="42">
                  <c:v>28.328817747413282</c:v>
                </c:pt>
                <c:pt idx="43">
                  <c:v>24.794908214327585</c:v>
                </c:pt>
                <c:pt idx="44">
                  <c:v>23.90624515454366</c:v>
                </c:pt>
                <c:pt idx="45">
                  <c:v>23.64541113715522</c:v>
                </c:pt>
                <c:pt idx="46">
                  <c:v>22.438654419673885</c:v>
                </c:pt>
                <c:pt idx="47">
                  <c:v>18.555629384570878</c:v>
                </c:pt>
                <c:pt idx="48">
                  <c:v>14.947122547443588</c:v>
                </c:pt>
                <c:pt idx="49">
                  <c:v>14.040170972022933</c:v>
                </c:pt>
                <c:pt idx="50">
                  <c:v>13.871459373687667</c:v>
                </c:pt>
                <c:pt idx="51">
                  <c:v>13.091262631849139</c:v>
                </c:pt>
                <c:pt idx="52">
                  <c:v>13.058130461640488</c:v>
                </c:pt>
                <c:pt idx="53">
                  <c:v>12.486860086898101</c:v>
                </c:pt>
                <c:pt idx="54">
                  <c:v>10.209029723304553</c:v>
                </c:pt>
                <c:pt idx="55">
                  <c:v>9.18091964522039</c:v>
                </c:pt>
                <c:pt idx="56">
                  <c:v>8.59026040962716</c:v>
                </c:pt>
                <c:pt idx="57">
                  <c:v>3.801141922233641</c:v>
                </c:pt>
                <c:pt idx="58">
                  <c:v>2.942005211608863</c:v>
                </c:pt>
                <c:pt idx="59">
                  <c:v>2.556853124548176</c:v>
                </c:pt>
                <c:pt idx="60">
                  <c:v>1.1485901589760503</c:v>
                </c:pt>
                <c:pt idx="61">
                  <c:v>0.7018684203375644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肝胆外科</c:v>
                </c:pt>
                <c:pt idx="2">
                  <c:v>小儿骨科</c:v>
                </c:pt>
                <c:pt idx="3">
                  <c:v>微创骨科</c:v>
                </c:pt>
                <c:pt idx="4">
                  <c:v>口腔科</c:v>
                </c:pt>
                <c:pt idx="5">
                  <c:v>产科</c:v>
                </c:pt>
                <c:pt idx="6">
                  <c:v>胸外科</c:v>
                </c:pt>
                <c:pt idx="7">
                  <c:v>治未病中心</c:v>
                </c:pt>
                <c:pt idx="8">
                  <c:v>针灸科</c:v>
                </c:pt>
                <c:pt idx="9">
                  <c:v>内分泌科</c:v>
                </c:pt>
                <c:pt idx="10">
                  <c:v>心病三科</c:v>
                </c:pt>
                <c:pt idx="11">
                  <c:v>老年医学科</c:v>
                </c:pt>
                <c:pt idx="12">
                  <c:v>呼吸内科</c:v>
                </c:pt>
                <c:pt idx="13">
                  <c:v>儿科</c:v>
                </c:pt>
                <c:pt idx="14">
                  <c:v>西区重症医学科</c:v>
                </c:pt>
                <c:pt idx="15">
                  <c:v>消化内科</c:v>
                </c:pt>
                <c:pt idx="16">
                  <c:v>周围血管科</c:v>
                </c:pt>
                <c:pt idx="17">
                  <c:v>脾胃病科</c:v>
                </c:pt>
                <c:pt idx="18">
                  <c:v>运动损伤骨科</c:v>
                </c:pt>
                <c:pt idx="19">
                  <c:v>创伤骨科</c:v>
                </c:pt>
                <c:pt idx="20">
                  <c:v>肾脏内科</c:v>
                </c:pt>
                <c:pt idx="21">
                  <c:v>肿瘤内科</c:v>
                </c:pt>
                <c:pt idx="22">
                  <c:v>心病一科</c:v>
                </c:pt>
                <c:pt idx="23">
                  <c:v>显微骨科</c:v>
                </c:pt>
                <c:pt idx="24">
                  <c:v>东区重症医学科</c:v>
                </c:pt>
                <c:pt idx="25">
                  <c:v>神经内科</c:v>
                </c:pt>
                <c:pt idx="26">
                  <c:v>骨科</c:v>
                </c:pt>
                <c:pt idx="27">
                  <c:v>脾胃科消化科合并</c:v>
                </c:pt>
                <c:pt idx="28">
                  <c:v>乳腺甲状腺外科</c:v>
                </c:pt>
                <c:pt idx="29">
                  <c:v>身心医学科</c:v>
                </c:pt>
                <c:pt idx="30">
                  <c:v>康复科</c:v>
                </c:pt>
                <c:pt idx="31">
                  <c:v>关节骨科</c:v>
                </c:pt>
                <c:pt idx="32">
                  <c:v>中医经典科</c:v>
                </c:pt>
                <c:pt idx="33">
                  <c:v>男科</c:v>
                </c:pt>
                <c:pt idx="34">
                  <c:v>肾病科</c:v>
                </c:pt>
                <c:pt idx="35">
                  <c:v>皮肤科</c:v>
                </c:pt>
                <c:pt idx="36">
                  <c:v>妇科妇二科合并</c:v>
                </c:pt>
                <c:pt idx="37">
                  <c:v>风湿病科</c:v>
                </c:pt>
                <c:pt idx="38">
                  <c:v>心血管内科</c:v>
                </c:pt>
                <c:pt idx="39">
                  <c:v>血液科</c:v>
                </c:pt>
                <c:pt idx="40">
                  <c:v>肛肠科</c:v>
                </c:pt>
                <c:pt idx="41">
                  <c:v>中医外治中心</c:v>
                </c:pt>
                <c:pt idx="42">
                  <c:v>重症医学科</c:v>
                </c:pt>
                <c:pt idx="43">
                  <c:v>耳鼻喉科</c:v>
                </c:pt>
                <c:pt idx="44">
                  <c:v>脑病三科</c:v>
                </c:pt>
                <c:pt idx="45">
                  <c:v>脑病一科</c:v>
                </c:pt>
                <c:pt idx="46">
                  <c:v>美容皮肤科</c:v>
                </c:pt>
                <c:pt idx="47">
                  <c:v>脊柱骨科</c:v>
                </c:pt>
                <c:pt idx="48">
                  <c:v>心病四科</c:v>
                </c:pt>
                <c:pt idx="49">
                  <c:v>眼科</c:v>
                </c:pt>
                <c:pt idx="50">
                  <c:v>妇科</c:v>
                </c:pt>
                <c:pt idx="51">
                  <c:v>妇二科</c:v>
                </c:pt>
                <c:pt idx="52">
                  <c:v>神经外科</c:v>
                </c:pt>
                <c:pt idx="53">
                  <c:v>小儿推拿科</c:v>
                </c:pt>
                <c:pt idx="54">
                  <c:v>推拿科</c:v>
                </c:pt>
                <c:pt idx="55">
                  <c:v>泌尿外科</c:v>
                </c:pt>
                <c:pt idx="56">
                  <c:v>东区肾病科</c:v>
                </c:pt>
                <c:pt idx="57">
                  <c:v>脑病二科</c:v>
                </c:pt>
                <c:pt idx="58">
                  <c:v>普通外科</c:v>
                </c:pt>
                <c:pt idx="59">
                  <c:v>肝病科</c:v>
                </c:pt>
                <c:pt idx="60">
                  <c:v>综合内科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98.48238696897411</c:v>
                </c:pt>
                <c:pt idx="2">
                  <c:v>94.78265631305364</c:v>
                </c:pt>
                <c:pt idx="3">
                  <c:v>94.25896329998179</c:v>
                </c:pt>
                <c:pt idx="4">
                  <c:v>93.54057149709752</c:v>
                </c:pt>
                <c:pt idx="5">
                  <c:v>92.54987640428608</c:v>
                </c:pt>
                <c:pt idx="6">
                  <c:v>83.21027213397586</c:v>
                </c:pt>
                <c:pt idx="7">
                  <c:v>81.40199194624209</c:v>
                </c:pt>
                <c:pt idx="8">
                  <c:v>80.72364805012178</c:v>
                </c:pt>
                <c:pt idx="9">
                  <c:v>76.08878426747744</c:v>
                </c:pt>
                <c:pt idx="10">
                  <c:v>73.78468171605057</c:v>
                </c:pt>
                <c:pt idx="11">
                  <c:v>72.44488414825402</c:v>
                </c:pt>
                <c:pt idx="12">
                  <c:v>71.45045042663409</c:v>
                </c:pt>
                <c:pt idx="13">
                  <c:v>70.68143485432557</c:v>
                </c:pt>
                <c:pt idx="14">
                  <c:v>70.33592791484809</c:v>
                </c:pt>
                <c:pt idx="15">
                  <c:v>68.20350468764138</c:v>
                </c:pt>
                <c:pt idx="16">
                  <c:v>68.10201061007358</c:v>
                </c:pt>
                <c:pt idx="17">
                  <c:v>67.22857428052728</c:v>
                </c:pt>
                <c:pt idx="18">
                  <c:v>66.76902019451873</c:v>
                </c:pt>
                <c:pt idx="19">
                  <c:v>65.61495494169093</c:v>
                </c:pt>
                <c:pt idx="20">
                  <c:v>65.10120320874566</c:v>
                </c:pt>
                <c:pt idx="21">
                  <c:v>64.79164443693139</c:v>
                </c:pt>
                <c:pt idx="22">
                  <c:v>61.42951160549004</c:v>
                </c:pt>
                <c:pt idx="23">
                  <c:v>59.34876806258265</c:v>
                </c:pt>
                <c:pt idx="24">
                  <c:v>57.98773913471548</c:v>
                </c:pt>
                <c:pt idx="25">
                  <c:v>56.18187806983127</c:v>
                </c:pt>
                <c:pt idx="26">
                  <c:v>53.626181178412615</c:v>
                </c:pt>
                <c:pt idx="27">
                  <c:v>50.84230531959658</c:v>
                </c:pt>
                <c:pt idx="28">
                  <c:v>50.32608287204491</c:v>
                </c:pt>
                <c:pt idx="29">
                  <c:v>47.64899890445961</c:v>
                </c:pt>
                <c:pt idx="30">
                  <c:v>47.50564914385806</c:v>
                </c:pt>
                <c:pt idx="31">
                  <c:v>46.559053103608775</c:v>
                </c:pt>
                <c:pt idx="32">
                  <c:v>46.40864022908341</c:v>
                </c:pt>
                <c:pt idx="33">
                  <c:v>41.75132814762922</c:v>
                </c:pt>
                <c:pt idx="34">
                  <c:v>38.403028418797724</c:v>
                </c:pt>
                <c:pt idx="35">
                  <c:v>37.52036868435072</c:v>
                </c:pt>
                <c:pt idx="36">
                  <c:v>37.16939641783082</c:v>
                </c:pt>
                <c:pt idx="37">
                  <c:v>36.25524079931013</c:v>
                </c:pt>
                <c:pt idx="38">
                  <c:v>35.848113246000985</c:v>
                </c:pt>
                <c:pt idx="39">
                  <c:v>34.70926276770577</c:v>
                </c:pt>
                <c:pt idx="40">
                  <c:v>34.48091144193456</c:v>
                </c:pt>
                <c:pt idx="41">
                  <c:v>33.961755964997884</c:v>
                </c:pt>
                <c:pt idx="42">
                  <c:v>33.78551826468319</c:v>
                </c:pt>
                <c:pt idx="43">
                  <c:v>32.664839168892435</c:v>
                </c:pt>
                <c:pt idx="44">
                  <c:v>30.602658608561388</c:v>
                </c:pt>
                <c:pt idx="45">
                  <c:v>27.21866311748477</c:v>
                </c:pt>
                <c:pt idx="46">
                  <c:v>26.321845084320486</c:v>
                </c:pt>
                <c:pt idx="47">
                  <c:v>26.039237455833064</c:v>
                </c:pt>
                <c:pt idx="48">
                  <c:v>20.866803428209884</c:v>
                </c:pt>
                <c:pt idx="49">
                  <c:v>18.861713824133997</c:v>
                </c:pt>
                <c:pt idx="50">
                  <c:v>15.260721163188682</c:v>
                </c:pt>
                <c:pt idx="51">
                  <c:v>14.52419823202955</c:v>
                </c:pt>
                <c:pt idx="52">
                  <c:v>14.339879998453743</c:v>
                </c:pt>
                <c:pt idx="53">
                  <c:v>12.607887311802871</c:v>
                </c:pt>
                <c:pt idx="54">
                  <c:v>12.048439217936382</c:v>
                </c:pt>
                <c:pt idx="55">
                  <c:v>11.006034404437804</c:v>
                </c:pt>
                <c:pt idx="56">
                  <c:v>9.991772393417804</c:v>
                </c:pt>
                <c:pt idx="57">
                  <c:v>8.668140436987683</c:v>
                </c:pt>
                <c:pt idx="58">
                  <c:v>7.211226376627454</c:v>
                </c:pt>
                <c:pt idx="59">
                  <c:v>4.143503380157147</c:v>
                </c:pt>
                <c:pt idx="60">
                  <c:v>2.8971583476921476</c:v>
                </c:pt>
                <c:pt idx="61">
                  <c:v>0.40263373914258144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产科</c:v>
                </c:pt>
                <c:pt idx="2">
                  <c:v>神经内科</c:v>
                </c:pt>
                <c:pt idx="3">
                  <c:v>脑病三科</c:v>
                </c:pt>
                <c:pt idx="4">
                  <c:v>肛肠科</c:v>
                </c:pt>
                <c:pt idx="5">
                  <c:v>骨科</c:v>
                </c:pt>
                <c:pt idx="6">
                  <c:v>小儿骨科</c:v>
                </c:pt>
                <c:pt idx="7">
                  <c:v>周围血管科</c:v>
                </c:pt>
                <c:pt idx="8">
                  <c:v>显微骨科</c:v>
                </c:pt>
                <c:pt idx="9">
                  <c:v>妇科</c:v>
                </c:pt>
                <c:pt idx="10">
                  <c:v>老年医学科</c:v>
                </c:pt>
                <c:pt idx="11">
                  <c:v>心病一科</c:v>
                </c:pt>
                <c:pt idx="12">
                  <c:v>心血管内科</c:v>
                </c:pt>
                <c:pt idx="13">
                  <c:v>康复科</c:v>
                </c:pt>
                <c:pt idx="14">
                  <c:v>创伤骨科</c:v>
                </c:pt>
                <c:pt idx="15">
                  <c:v>推拿科</c:v>
                </c:pt>
                <c:pt idx="16">
                  <c:v>中医外治中心</c:v>
                </c:pt>
                <c:pt idx="17">
                  <c:v>皮肤科</c:v>
                </c:pt>
                <c:pt idx="18">
                  <c:v>医院</c:v>
                </c:pt>
                <c:pt idx="19">
                  <c:v>妇二科</c:v>
                </c:pt>
                <c:pt idx="20">
                  <c:v>小儿推拿科</c:v>
                </c:pt>
                <c:pt idx="21">
                  <c:v>肾病科</c:v>
                </c:pt>
                <c:pt idx="22">
                  <c:v>脑病二科</c:v>
                </c:pt>
                <c:pt idx="23">
                  <c:v>血液科</c:v>
                </c:pt>
                <c:pt idx="24">
                  <c:v>针灸科</c:v>
                </c:pt>
                <c:pt idx="25">
                  <c:v>呼吸内科</c:v>
                </c:pt>
                <c:pt idx="26">
                  <c:v>泌尿外科</c:v>
                </c:pt>
                <c:pt idx="27">
                  <c:v>心病三科</c:v>
                </c:pt>
                <c:pt idx="28">
                  <c:v>儿科</c:v>
                </c:pt>
                <c:pt idx="29">
                  <c:v>内分泌科</c:v>
                </c:pt>
                <c:pt idx="30">
                  <c:v>肿瘤内科</c:v>
                </c:pt>
                <c:pt idx="31">
                  <c:v>治未病中心</c:v>
                </c:pt>
                <c:pt idx="32">
                  <c:v>脊柱骨科</c:v>
                </c:pt>
                <c:pt idx="33">
                  <c:v>口腔科</c:v>
                </c:pt>
                <c:pt idx="34">
                  <c:v>东区重症医学科</c:v>
                </c:pt>
                <c:pt idx="35">
                  <c:v>微创骨科</c:v>
                </c:pt>
                <c:pt idx="36">
                  <c:v>脑病一科</c:v>
                </c:pt>
                <c:pt idx="37">
                  <c:v>男科</c:v>
                </c:pt>
                <c:pt idx="38">
                  <c:v>综合内科</c:v>
                </c:pt>
                <c:pt idx="39">
                  <c:v>普通外科</c:v>
                </c:pt>
                <c:pt idx="40">
                  <c:v>心病二科</c:v>
                </c:pt>
                <c:pt idx="41">
                  <c:v>心病四科</c:v>
                </c:pt>
                <c:pt idx="42">
                  <c:v>神经外科</c:v>
                </c:pt>
                <c:pt idx="43">
                  <c:v>东区肾病科</c:v>
                </c:pt>
                <c:pt idx="44">
                  <c:v>肝胆外科</c:v>
                </c:pt>
                <c:pt idx="45">
                  <c:v>脾胃病科</c:v>
                </c:pt>
                <c:pt idx="46">
                  <c:v>美容皮肤科</c:v>
                </c:pt>
                <c:pt idx="47">
                  <c:v>脾胃科消化科合并</c:v>
                </c:pt>
                <c:pt idx="48">
                  <c:v>重症医学科</c:v>
                </c:pt>
                <c:pt idx="49">
                  <c:v>消化内科</c:v>
                </c:pt>
                <c:pt idx="50">
                  <c:v>眼科</c:v>
                </c:pt>
                <c:pt idx="51">
                  <c:v>妇科妇二科合并</c:v>
                </c:pt>
                <c:pt idx="52">
                  <c:v>乳腺甲状腺外科</c:v>
                </c:pt>
                <c:pt idx="53">
                  <c:v>中医经典科</c:v>
                </c:pt>
                <c:pt idx="54">
                  <c:v>身心医学科</c:v>
                </c:pt>
                <c:pt idx="55">
                  <c:v>西区重症医学科</c:v>
                </c:pt>
                <c:pt idx="56">
                  <c:v>肝病科</c:v>
                </c:pt>
                <c:pt idx="57">
                  <c:v>风湿病科</c:v>
                </c:pt>
                <c:pt idx="58">
                  <c:v>关节骨科</c:v>
                </c:pt>
                <c:pt idx="59">
                  <c:v>耳鼻喉科</c:v>
                </c:pt>
                <c:pt idx="60">
                  <c:v>肾脏内科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95.64778615446548</c:v>
                </c:pt>
                <c:pt idx="1">
                  <c:v>93.17330122434193</c:v>
                </c:pt>
                <c:pt idx="2">
                  <c:v>93.09012826757876</c:v>
                </c:pt>
                <c:pt idx="3">
                  <c:v>91.87252914506325</c:v>
                </c:pt>
                <c:pt idx="4">
                  <c:v>91.68294169257061</c:v>
                </c:pt>
                <c:pt idx="5">
                  <c:v>89.95391634565944</c:v>
                </c:pt>
                <c:pt idx="6">
                  <c:v>89.00675523275218</c:v>
                </c:pt>
                <c:pt idx="7">
                  <c:v>85.76122548134731</c:v>
                </c:pt>
                <c:pt idx="8">
                  <c:v>83.16552719820591</c:v>
                </c:pt>
                <c:pt idx="9">
                  <c:v>81.83064262322365</c:v>
                </c:pt>
                <c:pt idx="10">
                  <c:v>81.73110793148939</c:v>
                </c:pt>
                <c:pt idx="11">
                  <c:v>78.2537447739585</c:v>
                </c:pt>
                <c:pt idx="12">
                  <c:v>78.18681089835147</c:v>
                </c:pt>
                <c:pt idx="13">
                  <c:v>75.95612469012339</c:v>
                </c:pt>
                <c:pt idx="14">
                  <c:v>73.9182282439501</c:v>
                </c:pt>
                <c:pt idx="15">
                  <c:v>72.41959765014887</c:v>
                </c:pt>
                <c:pt idx="16">
                  <c:v>72.11342544968917</c:v>
                </c:pt>
                <c:pt idx="17">
                  <c:v>68.08559859888828</c:v>
                </c:pt>
                <c:pt idx="18">
                  <c:v>67.52639598101857</c:v>
                </c:pt>
                <c:pt idx="19">
                  <c:v>67.38337168551287</c:v>
                </c:pt>
                <c:pt idx="20">
                  <c:v>66.81372198043651</c:v>
                </c:pt>
                <c:pt idx="21">
                  <c:v>64.90974372791045</c:v>
                </c:pt>
                <c:pt idx="22">
                  <c:v>62.258523965354385</c:v>
                </c:pt>
                <c:pt idx="23">
                  <c:v>59.07688124792521</c:v>
                </c:pt>
                <c:pt idx="24">
                  <c:v>56.190972089767776</c:v>
                </c:pt>
                <c:pt idx="25">
                  <c:v>53.05668907864791</c:v>
                </c:pt>
                <c:pt idx="26">
                  <c:v>51.57945626445495</c:v>
                </c:pt>
                <c:pt idx="27">
                  <c:v>49.35093076673653</c:v>
                </c:pt>
                <c:pt idx="28">
                  <c:v>48.04397907769597</c:v>
                </c:pt>
                <c:pt idx="29">
                  <c:v>46.36697462028911</c:v>
                </c:pt>
                <c:pt idx="30">
                  <c:v>45.035324538143584</c:v>
                </c:pt>
                <c:pt idx="31">
                  <c:v>40.828510146605154</c:v>
                </c:pt>
                <c:pt idx="32">
                  <c:v>40.46265037306094</c:v>
                </c:pt>
                <c:pt idx="33">
                  <c:v>38.04169564992617</c:v>
                </c:pt>
                <c:pt idx="34">
                  <c:v>38.00328700647877</c:v>
                </c:pt>
                <c:pt idx="35">
                  <c:v>37.66533338762983</c:v>
                </c:pt>
                <c:pt idx="36">
                  <c:v>37.42253677011396</c:v>
                </c:pt>
                <c:pt idx="37">
                  <c:v>36.96091595609994</c:v>
                </c:pt>
                <c:pt idx="38">
                  <c:v>34.47602059617376</c:v>
                </c:pt>
                <c:pt idx="39">
                  <c:v>32.353261316053604</c:v>
                </c:pt>
                <c:pt idx="40">
                  <c:v>31.907147663361137</c:v>
                </c:pt>
                <c:pt idx="41">
                  <c:v>30.045135296504387</c:v>
                </c:pt>
                <c:pt idx="42">
                  <c:v>29.914354732837587</c:v>
                </c:pt>
                <c:pt idx="43">
                  <c:v>29.714431996989465</c:v>
                </c:pt>
                <c:pt idx="44">
                  <c:v>27.957644642602197</c:v>
                </c:pt>
                <c:pt idx="45">
                  <c:v>26.50525866004314</c:v>
                </c:pt>
                <c:pt idx="46">
                  <c:v>25.15496135752806</c:v>
                </c:pt>
                <c:pt idx="47">
                  <c:v>22.483622296960593</c:v>
                </c:pt>
                <c:pt idx="48">
                  <c:v>20.980493437485492</c:v>
                </c:pt>
                <c:pt idx="49">
                  <c:v>19.938196041098898</c:v>
                </c:pt>
                <c:pt idx="50">
                  <c:v>19.529573947423717</c:v>
                </c:pt>
                <c:pt idx="51">
                  <c:v>18.302133572950694</c:v>
                </c:pt>
                <c:pt idx="52">
                  <c:v>17.894355014828854</c:v>
                </c:pt>
                <c:pt idx="53">
                  <c:v>17.25035244512776</c:v>
                </c:pt>
                <c:pt idx="54">
                  <c:v>17.12484309552542</c:v>
                </c:pt>
                <c:pt idx="55">
                  <c:v>16.082200489477614</c:v>
                </c:pt>
                <c:pt idx="56">
                  <c:v>9.353406421423237</c:v>
                </c:pt>
                <c:pt idx="57">
                  <c:v>8.908752057303104</c:v>
                </c:pt>
                <c:pt idx="58">
                  <c:v>7.634834366607546</c:v>
                </c:pt>
                <c:pt idx="59">
                  <c:v>7.492454196823495</c:v>
                </c:pt>
                <c:pt idx="60">
                  <c:v>5.417870030951</c:v>
                </c:pt>
                <c:pt idx="61">
                  <c:v>2.8988423878527625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门诊收入中来自医保基金的比例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血液科</c:v>
                </c:pt>
                <c:pt idx="2">
                  <c:v>康复科</c:v>
                </c:pt>
                <c:pt idx="3">
                  <c:v>肾病科</c:v>
                </c:pt>
                <c:pt idx="4">
                  <c:v>口腔科</c:v>
                </c:pt>
                <c:pt idx="5">
                  <c:v>肛肠科</c:v>
                </c:pt>
                <c:pt idx="6">
                  <c:v>风湿病科</c:v>
                </c:pt>
                <c:pt idx="7">
                  <c:v>骨科</c:v>
                </c:pt>
                <c:pt idx="8">
                  <c:v>关节骨科</c:v>
                </c:pt>
                <c:pt idx="9">
                  <c:v>推拿科</c:v>
                </c:pt>
                <c:pt idx="10">
                  <c:v>显微骨科</c:v>
                </c:pt>
                <c:pt idx="11">
                  <c:v>针灸科</c:v>
                </c:pt>
                <c:pt idx="12">
                  <c:v>胸外科</c:v>
                </c:pt>
                <c:pt idx="13">
                  <c:v>消化内科</c:v>
                </c:pt>
                <c:pt idx="14">
                  <c:v>肾脏内科</c:v>
                </c:pt>
                <c:pt idx="15">
                  <c:v>东区重症医学科</c:v>
                </c:pt>
                <c:pt idx="16">
                  <c:v>心血管内科</c:v>
                </c:pt>
                <c:pt idx="17">
                  <c:v>西区重症医学科</c:v>
                </c:pt>
                <c:pt idx="18">
                  <c:v>泌尿外科</c:v>
                </c:pt>
                <c:pt idx="19">
                  <c:v>妇科妇二科合并</c:v>
                </c:pt>
                <c:pt idx="20">
                  <c:v>普通外科</c:v>
                </c:pt>
                <c:pt idx="21">
                  <c:v>心病一科</c:v>
                </c:pt>
                <c:pt idx="22">
                  <c:v>心病二科</c:v>
                </c:pt>
                <c:pt idx="23">
                  <c:v>综合内科</c:v>
                </c:pt>
                <c:pt idx="24">
                  <c:v>耳鼻喉科</c:v>
                </c:pt>
                <c:pt idx="25">
                  <c:v>心病四科</c:v>
                </c:pt>
                <c:pt idx="26">
                  <c:v>乳腺甲状腺外科</c:v>
                </c:pt>
                <c:pt idx="27">
                  <c:v>小儿骨科</c:v>
                </c:pt>
                <c:pt idx="28">
                  <c:v>脾胃病科</c:v>
                </c:pt>
                <c:pt idx="29">
                  <c:v>儿科</c:v>
                </c:pt>
                <c:pt idx="30">
                  <c:v>脑病三科</c:v>
                </c:pt>
                <c:pt idx="31">
                  <c:v>内分泌科</c:v>
                </c:pt>
                <c:pt idx="32">
                  <c:v>美容皮肤科</c:v>
                </c:pt>
                <c:pt idx="33">
                  <c:v>小儿推拿科</c:v>
                </c:pt>
                <c:pt idx="34">
                  <c:v>妇科</c:v>
                </c:pt>
                <c:pt idx="35">
                  <c:v>脑病一科</c:v>
                </c:pt>
                <c:pt idx="36">
                  <c:v>微创骨科</c:v>
                </c:pt>
                <c:pt idx="37">
                  <c:v>脾胃科消化科合并</c:v>
                </c:pt>
                <c:pt idx="38">
                  <c:v>脊柱骨科</c:v>
                </c:pt>
                <c:pt idx="39">
                  <c:v>东区肾病科</c:v>
                </c:pt>
                <c:pt idx="40">
                  <c:v>产科</c:v>
                </c:pt>
                <c:pt idx="41">
                  <c:v>创伤骨科</c:v>
                </c:pt>
                <c:pt idx="42">
                  <c:v>老年医学科</c:v>
                </c:pt>
                <c:pt idx="43">
                  <c:v>神经外科</c:v>
                </c:pt>
                <c:pt idx="44">
                  <c:v>身心医学科</c:v>
                </c:pt>
                <c:pt idx="45">
                  <c:v>肝胆外科</c:v>
                </c:pt>
                <c:pt idx="46">
                  <c:v>心病三科</c:v>
                </c:pt>
                <c:pt idx="47">
                  <c:v>神经内科</c:v>
                </c:pt>
                <c:pt idx="48">
                  <c:v>治未病中心</c:v>
                </c:pt>
                <c:pt idx="49">
                  <c:v>医院</c:v>
                </c:pt>
                <c:pt idx="50">
                  <c:v>中医经典科</c:v>
                </c:pt>
                <c:pt idx="51">
                  <c:v>男科</c:v>
                </c:pt>
                <c:pt idx="52">
                  <c:v>肿瘤内科</c:v>
                </c:pt>
                <c:pt idx="53">
                  <c:v>重症医学科</c:v>
                </c:pt>
                <c:pt idx="54">
                  <c:v>呼吸内科</c:v>
                </c:pt>
                <c:pt idx="55">
                  <c:v>中医外治中心</c:v>
                </c:pt>
                <c:pt idx="56">
                  <c:v>妇二科</c:v>
                </c:pt>
                <c:pt idx="57">
                  <c:v>肝病科</c:v>
                </c:pt>
                <c:pt idx="58">
                  <c:v>运动损伤骨科</c:v>
                </c:pt>
                <c:pt idx="59">
                  <c:v>皮肤科</c:v>
                </c:pt>
                <c:pt idx="60">
                  <c:v>眼科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99.45503792608297</c:v>
                </c:pt>
                <c:pt idx="1">
                  <c:v>95.87187712376877</c:v>
                </c:pt>
                <c:pt idx="2">
                  <c:v>94.56543006971512</c:v>
                </c:pt>
                <c:pt idx="3">
                  <c:v>91.95242843417964</c:v>
                </c:pt>
                <c:pt idx="4">
                  <c:v>91.76327502781372</c:v>
                </c:pt>
                <c:pt idx="5">
                  <c:v>91.43033555311098</c:v>
                </c:pt>
                <c:pt idx="6">
                  <c:v>91.39996083785434</c:v>
                </c:pt>
                <c:pt idx="7">
                  <c:v>91.14259929076955</c:v>
                </c:pt>
                <c:pt idx="8">
                  <c:v>90.91648520358162</c:v>
                </c:pt>
                <c:pt idx="9">
                  <c:v>88.28995539583136</c:v>
                </c:pt>
                <c:pt idx="10">
                  <c:v>87.57591608817576</c:v>
                </c:pt>
                <c:pt idx="11">
                  <c:v>81.73953079270369</c:v>
                </c:pt>
                <c:pt idx="12">
                  <c:v>81.5498068980043</c:v>
                </c:pt>
                <c:pt idx="13">
                  <c:v>81.35059222360057</c:v>
                </c:pt>
                <c:pt idx="14">
                  <c:v>81.1199130722124</c:v>
                </c:pt>
                <c:pt idx="15">
                  <c:v>79.9896280554202</c:v>
                </c:pt>
                <c:pt idx="16">
                  <c:v>79.49516327227295</c:v>
                </c:pt>
                <c:pt idx="17">
                  <c:v>75.45387438500832</c:v>
                </c:pt>
                <c:pt idx="18">
                  <c:v>70.77246224780616</c:v>
                </c:pt>
                <c:pt idx="19">
                  <c:v>70.08361326605255</c:v>
                </c:pt>
                <c:pt idx="20">
                  <c:v>68.88949246888953</c:v>
                </c:pt>
                <c:pt idx="21">
                  <c:v>68.85819603027554</c:v>
                </c:pt>
                <c:pt idx="22">
                  <c:v>68.02256380198428</c:v>
                </c:pt>
                <c:pt idx="23">
                  <c:v>67.82022303810629</c:v>
                </c:pt>
                <c:pt idx="24">
                  <c:v>64.78454286269708</c:v>
                </c:pt>
                <c:pt idx="25">
                  <c:v>64.1485445199236</c:v>
                </c:pt>
                <c:pt idx="26">
                  <c:v>64.12092191121208</c:v>
                </c:pt>
                <c:pt idx="27">
                  <c:v>61.624144966646455</c:v>
                </c:pt>
                <c:pt idx="28">
                  <c:v>60.82050438146924</c:v>
                </c:pt>
                <c:pt idx="29">
                  <c:v>59.49013511134509</c:v>
                </c:pt>
                <c:pt idx="30">
                  <c:v>56.096618143860134</c:v>
                </c:pt>
                <c:pt idx="31">
                  <c:v>54.11903969189691</c:v>
                </c:pt>
                <c:pt idx="32">
                  <c:v>53.28809501374134</c:v>
                </c:pt>
                <c:pt idx="33">
                  <c:v>51.571107124678605</c:v>
                </c:pt>
                <c:pt idx="34">
                  <c:v>50.25914870460895</c:v>
                </c:pt>
                <c:pt idx="35">
                  <c:v>48.56283983860765</c:v>
                </c:pt>
                <c:pt idx="36">
                  <c:v>48.52224443464066</c:v>
                </c:pt>
                <c:pt idx="37">
                  <c:v>47.91829018272096</c:v>
                </c:pt>
                <c:pt idx="38">
                  <c:v>47.81555977569663</c:v>
                </c:pt>
                <c:pt idx="39">
                  <c:v>47.59710514744313</c:v>
                </c:pt>
                <c:pt idx="40">
                  <c:v>47.421179543279024</c:v>
                </c:pt>
                <c:pt idx="41">
                  <c:v>39.693117939230675</c:v>
                </c:pt>
                <c:pt idx="42">
                  <c:v>38.54951773866553</c:v>
                </c:pt>
                <c:pt idx="43">
                  <c:v>37.27732051487074</c:v>
                </c:pt>
                <c:pt idx="44">
                  <c:v>33.20020327044195</c:v>
                </c:pt>
                <c:pt idx="45">
                  <c:v>31.189951919575208</c:v>
                </c:pt>
                <c:pt idx="46">
                  <c:v>30.96139467735659</c:v>
                </c:pt>
                <c:pt idx="47">
                  <c:v>30.501821877295843</c:v>
                </c:pt>
                <c:pt idx="48">
                  <c:v>27.378409626358845</c:v>
                </c:pt>
                <c:pt idx="49">
                  <c:v>25.53542631992185</c:v>
                </c:pt>
                <c:pt idx="50">
                  <c:v>24.953669615692743</c:v>
                </c:pt>
                <c:pt idx="51">
                  <c:v>24.625489673429502</c:v>
                </c:pt>
                <c:pt idx="52">
                  <c:v>20.6121614829331</c:v>
                </c:pt>
                <c:pt idx="53">
                  <c:v>17.95592844615237</c:v>
                </c:pt>
                <c:pt idx="54">
                  <c:v>17.03761302672597</c:v>
                </c:pt>
                <c:pt idx="55">
                  <c:v>16.562300921565964</c:v>
                </c:pt>
                <c:pt idx="56">
                  <c:v>14.507730204500735</c:v>
                </c:pt>
                <c:pt idx="57">
                  <c:v>11.115087580110217</c:v>
                </c:pt>
                <c:pt idx="58">
                  <c:v>7.427700239769819</c:v>
                </c:pt>
                <c:pt idx="59">
                  <c:v>6.498138348678362</c:v>
                </c:pt>
                <c:pt idx="60">
                  <c:v>6.29015823032868</c:v>
                </c:pt>
                <c:pt idx="61">
                  <c:v>3.103162794494052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脾胃科消化科合并</c:v>
                </c:pt>
                <c:pt idx="2">
                  <c:v>中医外治中心</c:v>
                </c:pt>
                <c:pt idx="3">
                  <c:v>脑病三科</c:v>
                </c:pt>
                <c:pt idx="4">
                  <c:v>身心医学科</c:v>
                </c:pt>
                <c:pt idx="5">
                  <c:v>心血管内科</c:v>
                </c:pt>
                <c:pt idx="6">
                  <c:v>脾胃病科</c:v>
                </c:pt>
                <c:pt idx="7">
                  <c:v>妇二科</c:v>
                </c:pt>
                <c:pt idx="8">
                  <c:v>神经内科</c:v>
                </c:pt>
                <c:pt idx="9">
                  <c:v>消化内科</c:v>
                </c:pt>
                <c:pt idx="10">
                  <c:v>东区肾病科</c:v>
                </c:pt>
                <c:pt idx="11">
                  <c:v>综合内科</c:v>
                </c:pt>
                <c:pt idx="12">
                  <c:v>肛肠科</c:v>
                </c:pt>
                <c:pt idx="13">
                  <c:v>针灸科</c:v>
                </c:pt>
                <c:pt idx="14">
                  <c:v>内分泌科</c:v>
                </c:pt>
                <c:pt idx="15">
                  <c:v>神经外科</c:v>
                </c:pt>
                <c:pt idx="16">
                  <c:v>肝胆外科</c:v>
                </c:pt>
                <c:pt idx="17">
                  <c:v>男科</c:v>
                </c:pt>
                <c:pt idx="18">
                  <c:v>肾病科</c:v>
                </c:pt>
                <c:pt idx="19">
                  <c:v>推拿科</c:v>
                </c:pt>
                <c:pt idx="20">
                  <c:v>肾脏内科</c:v>
                </c:pt>
                <c:pt idx="21">
                  <c:v>周围血管科</c:v>
                </c:pt>
                <c:pt idx="22">
                  <c:v>小儿骨科</c:v>
                </c:pt>
                <c:pt idx="23">
                  <c:v>普通外科</c:v>
                </c:pt>
                <c:pt idx="24">
                  <c:v>运动损伤骨科</c:v>
                </c:pt>
                <c:pt idx="25">
                  <c:v>显微骨科</c:v>
                </c:pt>
                <c:pt idx="26">
                  <c:v>治未病中心</c:v>
                </c:pt>
                <c:pt idx="27">
                  <c:v>产科</c:v>
                </c:pt>
                <c:pt idx="28">
                  <c:v>皮肤科</c:v>
                </c:pt>
                <c:pt idx="29">
                  <c:v>康复科</c:v>
                </c:pt>
                <c:pt idx="30">
                  <c:v>脑病一科</c:v>
                </c:pt>
                <c:pt idx="31">
                  <c:v>儿科</c:v>
                </c:pt>
                <c:pt idx="32">
                  <c:v>中医经典科</c:v>
                </c:pt>
                <c:pt idx="33">
                  <c:v>脊柱骨科</c:v>
                </c:pt>
                <c:pt idx="34">
                  <c:v>老年医学科</c:v>
                </c:pt>
                <c:pt idx="35">
                  <c:v>眼科</c:v>
                </c:pt>
                <c:pt idx="36">
                  <c:v>医院</c:v>
                </c:pt>
                <c:pt idx="37">
                  <c:v>关节骨科</c:v>
                </c:pt>
                <c:pt idx="38">
                  <c:v>口腔科</c:v>
                </c:pt>
                <c:pt idx="39">
                  <c:v>妇科妇二科合并</c:v>
                </c:pt>
                <c:pt idx="40">
                  <c:v>胸外科</c:v>
                </c:pt>
                <c:pt idx="41">
                  <c:v>血液科</c:v>
                </c:pt>
                <c:pt idx="42">
                  <c:v>风湿病科</c:v>
                </c:pt>
                <c:pt idx="43">
                  <c:v>脑病二科</c:v>
                </c:pt>
                <c:pt idx="44">
                  <c:v>心病二科</c:v>
                </c:pt>
                <c:pt idx="45">
                  <c:v>耳鼻喉科</c:v>
                </c:pt>
                <c:pt idx="46">
                  <c:v>骨科</c:v>
                </c:pt>
                <c:pt idx="47">
                  <c:v>肝病科</c:v>
                </c:pt>
                <c:pt idx="48">
                  <c:v>创伤骨科</c:v>
                </c:pt>
                <c:pt idx="49">
                  <c:v>东区重症医学科</c:v>
                </c:pt>
                <c:pt idx="50">
                  <c:v>西区重症医学科</c:v>
                </c:pt>
                <c:pt idx="51">
                  <c:v>心病一科</c:v>
                </c:pt>
                <c:pt idx="52">
                  <c:v>美容皮肤科</c:v>
                </c:pt>
                <c:pt idx="53">
                  <c:v>泌尿外科</c:v>
                </c:pt>
                <c:pt idx="54">
                  <c:v>微创骨科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小儿推拿科</c:v>
                </c:pt>
                <c:pt idx="58">
                  <c:v>心病三科</c:v>
                </c:pt>
                <c:pt idx="59">
                  <c:v>妇科</c:v>
                </c:pt>
                <c:pt idx="60">
                  <c:v>重症医学科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98.7237166590004</c:v>
                </c:pt>
                <c:pt idx="2">
                  <c:v>97.74266912353507</c:v>
                </c:pt>
                <c:pt idx="3">
                  <c:v>97.00993917639603</c:v>
                </c:pt>
                <c:pt idx="4">
                  <c:v>94.60228904690133</c:v>
                </c:pt>
                <c:pt idx="5">
                  <c:v>92.47420422196086</c:v>
                </c:pt>
                <c:pt idx="6">
                  <c:v>91.94512994668848</c:v>
                </c:pt>
                <c:pt idx="7">
                  <c:v>90.62904798491569</c:v>
                </c:pt>
                <c:pt idx="8">
                  <c:v>89.32109742600852</c:v>
                </c:pt>
                <c:pt idx="9">
                  <c:v>88.57453605190703</c:v>
                </c:pt>
                <c:pt idx="10">
                  <c:v>87.00992028692109</c:v>
                </c:pt>
                <c:pt idx="11">
                  <c:v>86.7744604989381</c:v>
                </c:pt>
                <c:pt idx="12">
                  <c:v>86.5310007020739</c:v>
                </c:pt>
                <c:pt idx="13">
                  <c:v>86.52267078486535</c:v>
                </c:pt>
                <c:pt idx="14">
                  <c:v>85.85047017924134</c:v>
                </c:pt>
                <c:pt idx="15">
                  <c:v>85.08941461471376</c:v>
                </c:pt>
                <c:pt idx="16">
                  <c:v>84.41995532194402</c:v>
                </c:pt>
                <c:pt idx="17">
                  <c:v>83.74622843788892</c:v>
                </c:pt>
                <c:pt idx="18">
                  <c:v>82.4668127666185</c:v>
                </c:pt>
                <c:pt idx="19">
                  <c:v>78.37477864471761</c:v>
                </c:pt>
                <c:pt idx="20">
                  <c:v>77.49496853744485</c:v>
                </c:pt>
                <c:pt idx="21">
                  <c:v>75.82367701494508</c:v>
                </c:pt>
                <c:pt idx="22">
                  <c:v>74.53819274329197</c:v>
                </c:pt>
                <c:pt idx="23">
                  <c:v>74.37977842961021</c:v>
                </c:pt>
                <c:pt idx="24">
                  <c:v>72.01221412814822</c:v>
                </c:pt>
                <c:pt idx="25">
                  <c:v>71.34729045545248</c:v>
                </c:pt>
                <c:pt idx="26">
                  <c:v>66.80912333755347</c:v>
                </c:pt>
                <c:pt idx="27">
                  <c:v>64.19058806692547</c:v>
                </c:pt>
                <c:pt idx="28">
                  <c:v>63.779041394600924</c:v>
                </c:pt>
                <c:pt idx="29">
                  <c:v>61.46678396124381</c:v>
                </c:pt>
                <c:pt idx="30">
                  <c:v>60.26758388920582</c:v>
                </c:pt>
                <c:pt idx="31">
                  <c:v>60.03175884352023</c:v>
                </c:pt>
                <c:pt idx="32">
                  <c:v>58.60561567788515</c:v>
                </c:pt>
                <c:pt idx="33">
                  <c:v>58.01298805066791</c:v>
                </c:pt>
                <c:pt idx="34">
                  <c:v>51.0887945615945</c:v>
                </c:pt>
                <c:pt idx="35">
                  <c:v>50.46542698641343</c:v>
                </c:pt>
                <c:pt idx="36">
                  <c:v>49.03188331004298</c:v>
                </c:pt>
                <c:pt idx="37">
                  <c:v>45.24801606731795</c:v>
                </c:pt>
                <c:pt idx="38">
                  <c:v>45.11066949321257</c:v>
                </c:pt>
                <c:pt idx="39">
                  <c:v>44.29012774133664</c:v>
                </c:pt>
                <c:pt idx="40">
                  <c:v>44.1393428921162</c:v>
                </c:pt>
                <c:pt idx="41">
                  <c:v>40.53953317513136</c:v>
                </c:pt>
                <c:pt idx="42">
                  <c:v>37.77635464048732</c:v>
                </c:pt>
                <c:pt idx="43">
                  <c:v>34.59781639531448</c:v>
                </c:pt>
                <c:pt idx="44">
                  <c:v>29.227907787267586</c:v>
                </c:pt>
                <c:pt idx="45">
                  <c:v>25.73711913702169</c:v>
                </c:pt>
                <c:pt idx="46">
                  <c:v>25.569005468414364</c:v>
                </c:pt>
                <c:pt idx="47">
                  <c:v>22.240351454292547</c:v>
                </c:pt>
                <c:pt idx="48">
                  <c:v>21.368313494819173</c:v>
                </c:pt>
                <c:pt idx="49">
                  <c:v>21.305183550028225</c:v>
                </c:pt>
                <c:pt idx="50">
                  <c:v>20.441094901051212</c:v>
                </c:pt>
                <c:pt idx="51">
                  <c:v>20.225245086907723</c:v>
                </c:pt>
                <c:pt idx="52">
                  <c:v>16.296439817772907</c:v>
                </c:pt>
                <c:pt idx="53">
                  <c:v>15.550917308890845</c:v>
                </c:pt>
                <c:pt idx="54">
                  <c:v>15.30991216276021</c:v>
                </c:pt>
                <c:pt idx="55">
                  <c:v>11.25828965257964</c:v>
                </c:pt>
                <c:pt idx="56">
                  <c:v>8.970017826459538</c:v>
                </c:pt>
                <c:pt idx="57">
                  <c:v>8.686072885193706</c:v>
                </c:pt>
                <c:pt idx="58">
                  <c:v>7.349625109321392</c:v>
                </c:pt>
                <c:pt idx="59">
                  <c:v>3.4062963159978943</c:v>
                </c:pt>
                <c:pt idx="60">
                  <c:v>2.425868289161483</c:v>
                </c:pt>
                <c:pt idx="61">
                  <c:v>1.2719912967347713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东区肾病科</c:v>
                </c:pt>
                <c:pt idx="2">
                  <c:v>血液科</c:v>
                </c:pt>
                <c:pt idx="3">
                  <c:v>泌尿外科</c:v>
                </c:pt>
                <c:pt idx="4">
                  <c:v>东区重症医学科</c:v>
                </c:pt>
                <c:pt idx="5">
                  <c:v>肝胆外科</c:v>
                </c:pt>
                <c:pt idx="6">
                  <c:v>心病三科</c:v>
                </c:pt>
                <c:pt idx="7">
                  <c:v>脑病三科</c:v>
                </c:pt>
                <c:pt idx="8">
                  <c:v>妇二科</c:v>
                </c:pt>
                <c:pt idx="9">
                  <c:v>老年医学科</c:v>
                </c:pt>
                <c:pt idx="10">
                  <c:v>产科</c:v>
                </c:pt>
                <c:pt idx="11">
                  <c:v>普通外科</c:v>
                </c:pt>
                <c:pt idx="12">
                  <c:v>医院</c:v>
                </c:pt>
                <c:pt idx="13">
                  <c:v>妇科妇二科合并</c:v>
                </c:pt>
                <c:pt idx="14">
                  <c:v>运动损伤骨科</c:v>
                </c:pt>
                <c:pt idx="15">
                  <c:v>心病四科</c:v>
                </c:pt>
                <c:pt idx="16">
                  <c:v>创伤骨科</c:v>
                </c:pt>
                <c:pt idx="17">
                  <c:v>神经内科</c:v>
                </c:pt>
                <c:pt idx="18">
                  <c:v>神经外科</c:v>
                </c:pt>
                <c:pt idx="19">
                  <c:v>脑病二科</c:v>
                </c:pt>
                <c:pt idx="20">
                  <c:v>治未病中心</c:v>
                </c:pt>
                <c:pt idx="21">
                  <c:v>眼科</c:v>
                </c:pt>
                <c:pt idx="22">
                  <c:v>乳腺甲状腺外科</c:v>
                </c:pt>
                <c:pt idx="23">
                  <c:v>中医经典科</c:v>
                </c:pt>
                <c:pt idx="24">
                  <c:v>妇科</c:v>
                </c:pt>
                <c:pt idx="25">
                  <c:v>肾脏内科</c:v>
                </c:pt>
                <c:pt idx="26">
                  <c:v>针灸科</c:v>
                </c:pt>
                <c:pt idx="27">
                  <c:v>骨科</c:v>
                </c:pt>
                <c:pt idx="28">
                  <c:v>脾胃病科</c:v>
                </c:pt>
                <c:pt idx="29">
                  <c:v>胸外科</c:v>
                </c:pt>
                <c:pt idx="30">
                  <c:v>显微骨科</c:v>
                </c:pt>
                <c:pt idx="31">
                  <c:v>脊柱骨科</c:v>
                </c:pt>
                <c:pt idx="32">
                  <c:v>男科</c:v>
                </c:pt>
                <c:pt idx="33">
                  <c:v>肛肠科</c:v>
                </c:pt>
                <c:pt idx="34">
                  <c:v>心病一科</c:v>
                </c:pt>
                <c:pt idx="35">
                  <c:v>康复科</c:v>
                </c:pt>
                <c:pt idx="36">
                  <c:v>美容皮肤科</c:v>
                </c:pt>
                <c:pt idx="37">
                  <c:v>推拿科</c:v>
                </c:pt>
                <c:pt idx="38">
                  <c:v>中医外治中心</c:v>
                </c:pt>
                <c:pt idx="39">
                  <c:v>消化内科</c:v>
                </c:pt>
                <c:pt idx="40">
                  <c:v>脾胃科消化科合并</c:v>
                </c:pt>
                <c:pt idx="41">
                  <c:v>小儿骨科</c:v>
                </c:pt>
                <c:pt idx="42">
                  <c:v>脑病一科</c:v>
                </c:pt>
                <c:pt idx="43">
                  <c:v>耳鼻喉科</c:v>
                </c:pt>
                <c:pt idx="44">
                  <c:v>周围血管科</c:v>
                </c:pt>
                <c:pt idx="45">
                  <c:v>儿科</c:v>
                </c:pt>
                <c:pt idx="46">
                  <c:v>身心医学科</c:v>
                </c:pt>
                <c:pt idx="47">
                  <c:v>肝病科</c:v>
                </c:pt>
                <c:pt idx="48">
                  <c:v>综合内科</c:v>
                </c:pt>
                <c:pt idx="49">
                  <c:v>肿瘤内科</c:v>
                </c:pt>
                <c:pt idx="50">
                  <c:v>关节骨科</c:v>
                </c:pt>
                <c:pt idx="51">
                  <c:v>呼吸内科</c:v>
                </c:pt>
                <c:pt idx="52">
                  <c:v>肾病科</c:v>
                </c:pt>
                <c:pt idx="53">
                  <c:v>心血管内科</c:v>
                </c:pt>
                <c:pt idx="54">
                  <c:v>西区重症医学科</c:v>
                </c:pt>
                <c:pt idx="55">
                  <c:v>口腔科</c:v>
                </c:pt>
                <c:pt idx="56">
                  <c:v>风湿病科</c:v>
                </c:pt>
                <c:pt idx="57">
                  <c:v>皮肤科</c:v>
                </c:pt>
                <c:pt idx="58">
                  <c:v>重症医学科</c:v>
                </c:pt>
                <c:pt idx="59">
                  <c:v>心病二科</c:v>
                </c:pt>
                <c:pt idx="60">
                  <c:v>小儿推拿科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96.6118704903306</c:v>
                </c:pt>
                <c:pt idx="2">
                  <c:v>93.08184125777468</c:v>
                </c:pt>
                <c:pt idx="3">
                  <c:v>91.94773294994911</c:v>
                </c:pt>
                <c:pt idx="4">
                  <c:v>91.33497625105977</c:v>
                </c:pt>
                <c:pt idx="5">
                  <c:v>88.2998871711587</c:v>
                </c:pt>
                <c:pt idx="6">
                  <c:v>87.02352896632196</c:v>
                </c:pt>
                <c:pt idx="7">
                  <c:v>85.4747735713127</c:v>
                </c:pt>
                <c:pt idx="8">
                  <c:v>82.35765563540785</c:v>
                </c:pt>
                <c:pt idx="9">
                  <c:v>80.03448550556651</c:v>
                </c:pt>
                <c:pt idx="10">
                  <c:v>79.51029317229631</c:v>
                </c:pt>
                <c:pt idx="11">
                  <c:v>79.18396731656071</c:v>
                </c:pt>
                <c:pt idx="12">
                  <c:v>78.69240113498391</c:v>
                </c:pt>
                <c:pt idx="13">
                  <c:v>77.72644609789018</c:v>
                </c:pt>
                <c:pt idx="14">
                  <c:v>77.19167176448336</c:v>
                </c:pt>
                <c:pt idx="15">
                  <c:v>74.9682133156542</c:v>
                </c:pt>
                <c:pt idx="16">
                  <c:v>74.89765681949005</c:v>
                </c:pt>
                <c:pt idx="17">
                  <c:v>72.74027335119682</c:v>
                </c:pt>
                <c:pt idx="18">
                  <c:v>68.46220792303052</c:v>
                </c:pt>
                <c:pt idx="19">
                  <c:v>67.6305658684814</c:v>
                </c:pt>
                <c:pt idx="20">
                  <c:v>67.39148322143677</c:v>
                </c:pt>
                <c:pt idx="21">
                  <c:v>66.56338255916808</c:v>
                </c:pt>
                <c:pt idx="22">
                  <c:v>66.39489477263933</c:v>
                </c:pt>
                <c:pt idx="23">
                  <c:v>65.2470481474805</c:v>
                </c:pt>
                <c:pt idx="24">
                  <c:v>63.71887228520528</c:v>
                </c:pt>
                <c:pt idx="25">
                  <c:v>63.665837349249706</c:v>
                </c:pt>
                <c:pt idx="26">
                  <c:v>62.6627798890008</c:v>
                </c:pt>
                <c:pt idx="27">
                  <c:v>60.70844702357304</c:v>
                </c:pt>
                <c:pt idx="28">
                  <c:v>58.643421145597706</c:v>
                </c:pt>
                <c:pt idx="29">
                  <c:v>56.67909692586873</c:v>
                </c:pt>
                <c:pt idx="30">
                  <c:v>55.428128767023495</c:v>
                </c:pt>
                <c:pt idx="31">
                  <c:v>54.92537370197059</c:v>
                </c:pt>
                <c:pt idx="32">
                  <c:v>54.193093872636645</c:v>
                </c:pt>
                <c:pt idx="33">
                  <c:v>50.28641937725132</c:v>
                </c:pt>
                <c:pt idx="34">
                  <c:v>49.67420371418334</c:v>
                </c:pt>
                <c:pt idx="35">
                  <c:v>47.87492302033299</c:v>
                </c:pt>
                <c:pt idx="36">
                  <c:v>45.416683427017254</c:v>
                </c:pt>
                <c:pt idx="37">
                  <c:v>43.902944915277956</c:v>
                </c:pt>
                <c:pt idx="38">
                  <c:v>43.315273253321216</c:v>
                </c:pt>
                <c:pt idx="39">
                  <c:v>41.405282455541396</c:v>
                </c:pt>
                <c:pt idx="40">
                  <c:v>39.8208567993788</c:v>
                </c:pt>
                <c:pt idx="41">
                  <c:v>39.367365823130974</c:v>
                </c:pt>
                <c:pt idx="42">
                  <c:v>38.08861728635992</c:v>
                </c:pt>
                <c:pt idx="43">
                  <c:v>38.05495405588028</c:v>
                </c:pt>
                <c:pt idx="44">
                  <c:v>36.8983437352767</c:v>
                </c:pt>
                <c:pt idx="45">
                  <c:v>32.09806941360473</c:v>
                </c:pt>
                <c:pt idx="46">
                  <c:v>31.62703917835105</c:v>
                </c:pt>
                <c:pt idx="47">
                  <c:v>29.892689911633482</c:v>
                </c:pt>
                <c:pt idx="48">
                  <c:v>28.624798013929333</c:v>
                </c:pt>
                <c:pt idx="49">
                  <c:v>27.009063027909985</c:v>
                </c:pt>
                <c:pt idx="50">
                  <c:v>23.561715110962666</c:v>
                </c:pt>
                <c:pt idx="51">
                  <c:v>23.42093888919923</c:v>
                </c:pt>
                <c:pt idx="52">
                  <c:v>19.26936184788862</c:v>
                </c:pt>
                <c:pt idx="53">
                  <c:v>18.214564263376875</c:v>
                </c:pt>
                <c:pt idx="54">
                  <c:v>16.04847283983882</c:v>
                </c:pt>
                <c:pt idx="55">
                  <c:v>14.717296387707547</c:v>
                </c:pt>
                <c:pt idx="56">
                  <c:v>12.796162468099617</c:v>
                </c:pt>
                <c:pt idx="57">
                  <c:v>10.525884283123975</c:v>
                </c:pt>
                <c:pt idx="58">
                  <c:v>8.388914490890095</c:v>
                </c:pt>
                <c:pt idx="59">
                  <c:v>7.004576125288929</c:v>
                </c:pt>
                <c:pt idx="60">
                  <c:v>5.639101564878658</c:v>
                </c:pt>
                <c:pt idx="61">
                  <c:v>3.406990457494224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  <c:pt idx="20">
                  <c:v>小儿骨科</c:v>
                </c:pt>
                <c:pt idx="21">
                  <c:v>微创骨科</c:v>
                </c:pt>
                <c:pt idx="22">
                  <c:v>肝胆外科</c:v>
                </c:pt>
                <c:pt idx="23">
                  <c:v>妇科妇二科合并</c:v>
                </c:pt>
                <c:pt idx="24">
                  <c:v>皮肤科</c:v>
                </c:pt>
                <c:pt idx="25">
                  <c:v>脾胃病科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肛肠科</c:v>
                </c:pt>
                <c:pt idx="31">
                  <c:v>血液科</c:v>
                </c:pt>
                <c:pt idx="32">
                  <c:v>眼科</c:v>
                </c:pt>
                <c:pt idx="33">
                  <c:v>心病三科</c:v>
                </c:pt>
                <c:pt idx="34">
                  <c:v>内分泌科</c:v>
                </c:pt>
                <c:pt idx="35">
                  <c:v>耳鼻喉科</c:v>
                </c:pt>
                <c:pt idx="36">
                  <c:v>心血管内科</c:v>
                </c:pt>
                <c:pt idx="37">
                  <c:v>东区肾病科</c:v>
                </c:pt>
                <c:pt idx="38">
                  <c:v>心病一科</c:v>
                </c:pt>
                <c:pt idx="39">
                  <c:v>肾脏内科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肾病科</c:v>
                </c:pt>
                <c:pt idx="43">
                  <c:v>心病四科</c:v>
                </c:pt>
                <c:pt idx="44">
                  <c:v>胸外科</c:v>
                </c:pt>
                <c:pt idx="45">
                  <c:v>综合内科</c:v>
                </c:pt>
                <c:pt idx="46">
                  <c:v>妇科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脑病一科</c:v>
                </c:pt>
                <c:pt idx="50">
                  <c:v>神经外科</c:v>
                </c:pt>
                <c:pt idx="51">
                  <c:v>推拿科</c:v>
                </c:pt>
                <c:pt idx="52">
                  <c:v>呼吸内科</c:v>
                </c:pt>
                <c:pt idx="53">
                  <c:v>周围血管科</c:v>
                </c:pt>
                <c:pt idx="54">
                  <c:v>中医经典科</c:v>
                </c:pt>
                <c:pt idx="55">
                  <c:v>老年医学科</c:v>
                </c:pt>
                <c:pt idx="56">
                  <c:v>针灸科</c:v>
                </c:pt>
                <c:pt idx="57">
                  <c:v>东区重症医学科</c:v>
                </c:pt>
                <c:pt idx="58">
                  <c:v>重症医学科</c:v>
                </c:pt>
                <c:pt idx="59">
                  <c:v>肝病科</c:v>
                </c:pt>
                <c:pt idx="60">
                  <c:v>西区重症医学科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妇科</c:v>
                </c:pt>
                <c:pt idx="2">
                  <c:v>康复科</c:v>
                </c:pt>
                <c:pt idx="3">
                  <c:v>微创骨科</c:v>
                </c:pt>
                <c:pt idx="4">
                  <c:v>关节骨科</c:v>
                </c:pt>
                <c:pt idx="5">
                  <c:v>东区肾病科</c:v>
                </c:pt>
                <c:pt idx="6">
                  <c:v>周围血管科</c:v>
                </c:pt>
                <c:pt idx="7">
                  <c:v>治未病中心</c:v>
                </c:pt>
                <c:pt idx="8">
                  <c:v>医院</c:v>
                </c:pt>
                <c:pt idx="9">
                  <c:v>老年医学科</c:v>
                </c:pt>
                <c:pt idx="10">
                  <c:v>泌尿外科</c:v>
                </c:pt>
                <c:pt idx="11">
                  <c:v>产科</c:v>
                </c:pt>
                <c:pt idx="12">
                  <c:v>肿瘤内科</c:v>
                </c:pt>
                <c:pt idx="13">
                  <c:v>脑病二科</c:v>
                </c:pt>
                <c:pt idx="14">
                  <c:v>综合内科</c:v>
                </c:pt>
                <c:pt idx="15">
                  <c:v>推拿科</c:v>
                </c:pt>
                <c:pt idx="16">
                  <c:v>显微骨科</c:v>
                </c:pt>
                <c:pt idx="17">
                  <c:v>心病三科</c:v>
                </c:pt>
                <c:pt idx="18">
                  <c:v>眼科</c:v>
                </c:pt>
                <c:pt idx="19">
                  <c:v>肾病科</c:v>
                </c:pt>
                <c:pt idx="20">
                  <c:v>胸外科</c:v>
                </c:pt>
                <c:pt idx="21">
                  <c:v>神经内科</c:v>
                </c:pt>
                <c:pt idx="22">
                  <c:v>心血管内科</c:v>
                </c:pt>
                <c:pt idx="23">
                  <c:v>肝胆外科</c:v>
                </c:pt>
                <c:pt idx="24">
                  <c:v>针灸科</c:v>
                </c:pt>
                <c:pt idx="25">
                  <c:v>脑病三科</c:v>
                </c:pt>
                <c:pt idx="26">
                  <c:v>心病二科</c:v>
                </c:pt>
                <c:pt idx="27">
                  <c:v>消化内科</c:v>
                </c:pt>
                <c:pt idx="28">
                  <c:v>内分泌科</c:v>
                </c:pt>
                <c:pt idx="29">
                  <c:v>小儿骨科</c:v>
                </c:pt>
                <c:pt idx="30">
                  <c:v>妇二科</c:v>
                </c:pt>
                <c:pt idx="31">
                  <c:v>男科</c:v>
                </c:pt>
                <c:pt idx="32">
                  <c:v>耳鼻喉科</c:v>
                </c:pt>
                <c:pt idx="33">
                  <c:v>美容皮肤科</c:v>
                </c:pt>
                <c:pt idx="34">
                  <c:v>脾胃病科</c:v>
                </c:pt>
                <c:pt idx="35">
                  <c:v>脊柱骨科</c:v>
                </c:pt>
                <c:pt idx="36">
                  <c:v>中医外治中心</c:v>
                </c:pt>
                <c:pt idx="37">
                  <c:v>东区重症医学科</c:v>
                </c:pt>
                <c:pt idx="38">
                  <c:v>儿科</c:v>
                </c:pt>
                <c:pt idx="39">
                  <c:v>心病四科</c:v>
                </c:pt>
                <c:pt idx="40">
                  <c:v>妇科妇二科合并</c:v>
                </c:pt>
                <c:pt idx="41">
                  <c:v>运动损伤骨科</c:v>
                </c:pt>
                <c:pt idx="42">
                  <c:v>肛肠科</c:v>
                </c:pt>
                <c:pt idx="43">
                  <c:v>小儿推拿科</c:v>
                </c:pt>
                <c:pt idx="44">
                  <c:v>身心医学科</c:v>
                </c:pt>
                <c:pt idx="45">
                  <c:v>神经外科</c:v>
                </c:pt>
                <c:pt idx="46">
                  <c:v>创伤骨科</c:v>
                </c:pt>
                <c:pt idx="47">
                  <c:v>皮肤科</c:v>
                </c:pt>
                <c:pt idx="48">
                  <c:v>风湿病科</c:v>
                </c:pt>
                <c:pt idx="49">
                  <c:v>肾脏内科</c:v>
                </c:pt>
                <c:pt idx="50">
                  <c:v>普通外科</c:v>
                </c:pt>
                <c:pt idx="51">
                  <c:v>呼吸内科</c:v>
                </c:pt>
                <c:pt idx="52">
                  <c:v>西区重症医学科</c:v>
                </c:pt>
                <c:pt idx="53">
                  <c:v>脾胃科消化科合并</c:v>
                </c:pt>
                <c:pt idx="54">
                  <c:v>骨科</c:v>
                </c:pt>
                <c:pt idx="55">
                  <c:v>肝病科</c:v>
                </c:pt>
                <c:pt idx="56">
                  <c:v>重症医学科</c:v>
                </c:pt>
                <c:pt idx="57">
                  <c:v>乳腺甲状腺外科</c:v>
                </c:pt>
                <c:pt idx="58">
                  <c:v>心病一科</c:v>
                </c:pt>
                <c:pt idx="59">
                  <c:v>口腔科</c:v>
                </c:pt>
                <c:pt idx="60">
                  <c:v>中医经典科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99.34194659363583</c:v>
                </c:pt>
                <c:pt idx="2">
                  <c:v>96.64349760824373</c:v>
                </c:pt>
                <c:pt idx="3">
                  <c:v>96.38423355808737</c:v>
                </c:pt>
                <c:pt idx="4">
                  <c:v>94.94627645225881</c:v>
                </c:pt>
                <c:pt idx="5">
                  <c:v>93.2606575418412</c:v>
                </c:pt>
                <c:pt idx="6">
                  <c:v>92.86470786753598</c:v>
                </c:pt>
                <c:pt idx="7">
                  <c:v>92.06213887100418</c:v>
                </c:pt>
                <c:pt idx="8">
                  <c:v>89.76047712614069</c:v>
                </c:pt>
                <c:pt idx="9">
                  <c:v>88.98724722645012</c:v>
                </c:pt>
                <c:pt idx="10">
                  <c:v>88.71383094569164</c:v>
                </c:pt>
                <c:pt idx="11">
                  <c:v>84.66253974745226</c:v>
                </c:pt>
                <c:pt idx="12">
                  <c:v>84.45629473777446</c:v>
                </c:pt>
                <c:pt idx="13">
                  <c:v>80.6932501418531</c:v>
                </c:pt>
                <c:pt idx="14">
                  <c:v>79.23994763161316</c:v>
                </c:pt>
                <c:pt idx="15">
                  <c:v>79.13585456498198</c:v>
                </c:pt>
                <c:pt idx="16">
                  <c:v>76.61128135411603</c:v>
                </c:pt>
                <c:pt idx="17">
                  <c:v>75.68998205938489</c:v>
                </c:pt>
                <c:pt idx="18">
                  <c:v>74.12332257392137</c:v>
                </c:pt>
                <c:pt idx="19">
                  <c:v>72.59841446954219</c:v>
                </c:pt>
                <c:pt idx="20">
                  <c:v>72.09145692106014</c:v>
                </c:pt>
                <c:pt idx="21">
                  <c:v>70.85990600679935</c:v>
                </c:pt>
                <c:pt idx="22">
                  <c:v>69.4233260866923</c:v>
                </c:pt>
                <c:pt idx="23">
                  <c:v>65.99472017314957</c:v>
                </c:pt>
                <c:pt idx="24">
                  <c:v>63.34154015931717</c:v>
                </c:pt>
                <c:pt idx="25">
                  <c:v>62.9762915366429</c:v>
                </c:pt>
                <c:pt idx="26">
                  <c:v>57.051241843147125</c:v>
                </c:pt>
                <c:pt idx="27">
                  <c:v>57.022213523042176</c:v>
                </c:pt>
                <c:pt idx="28">
                  <c:v>55.02019304631258</c:v>
                </c:pt>
                <c:pt idx="29">
                  <c:v>53.594383248417735</c:v>
                </c:pt>
                <c:pt idx="30">
                  <c:v>50.359326702373366</c:v>
                </c:pt>
                <c:pt idx="31">
                  <c:v>48.648386511685686</c:v>
                </c:pt>
                <c:pt idx="32">
                  <c:v>48.27782292809876</c:v>
                </c:pt>
                <c:pt idx="33">
                  <c:v>46.56263954934795</c:v>
                </c:pt>
                <c:pt idx="34">
                  <c:v>46.10835627933734</c:v>
                </c:pt>
                <c:pt idx="35">
                  <c:v>44.82492206025934</c:v>
                </c:pt>
                <c:pt idx="36">
                  <c:v>43.594870640504716</c:v>
                </c:pt>
                <c:pt idx="37">
                  <c:v>40.34502628583776</c:v>
                </c:pt>
                <c:pt idx="38">
                  <c:v>39.18194644399011</c:v>
                </c:pt>
                <c:pt idx="39">
                  <c:v>37.14554936245305</c:v>
                </c:pt>
                <c:pt idx="40">
                  <c:v>36.80984274720331</c:v>
                </c:pt>
                <c:pt idx="41">
                  <c:v>35.39607090928309</c:v>
                </c:pt>
                <c:pt idx="42">
                  <c:v>31.77532605707364</c:v>
                </c:pt>
                <c:pt idx="43">
                  <c:v>29.170504093508782</c:v>
                </c:pt>
                <c:pt idx="44">
                  <c:v>28.246821093371285</c:v>
                </c:pt>
                <c:pt idx="45">
                  <c:v>27.288052008737605</c:v>
                </c:pt>
                <c:pt idx="46">
                  <c:v>26.842364547870115</c:v>
                </c:pt>
                <c:pt idx="47">
                  <c:v>26.326203508425348</c:v>
                </c:pt>
                <c:pt idx="48">
                  <c:v>25.65345250708309</c:v>
                </c:pt>
                <c:pt idx="49">
                  <c:v>23.081094289846096</c:v>
                </c:pt>
                <c:pt idx="50">
                  <c:v>22.335773621319188</c:v>
                </c:pt>
                <c:pt idx="51">
                  <c:v>20.71336711022324</c:v>
                </c:pt>
                <c:pt idx="52">
                  <c:v>19.812477276345387</c:v>
                </c:pt>
                <c:pt idx="53">
                  <c:v>19.14756858264983</c:v>
                </c:pt>
                <c:pt idx="54">
                  <c:v>14.32562416835285</c:v>
                </c:pt>
                <c:pt idx="55">
                  <c:v>12.741975432508125</c:v>
                </c:pt>
                <c:pt idx="56">
                  <c:v>12.38107393042108</c:v>
                </c:pt>
                <c:pt idx="57">
                  <c:v>11.747323243301496</c:v>
                </c:pt>
                <c:pt idx="58">
                  <c:v>10.708385293699136</c:v>
                </c:pt>
                <c:pt idx="59">
                  <c:v>9.203816224328113</c:v>
                </c:pt>
                <c:pt idx="60">
                  <c:v>9.080237086637776</c:v>
                </c:pt>
                <c:pt idx="61">
                  <c:v>3.157050213887088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创伤骨科</c:v>
                </c:pt>
                <c:pt idx="2">
                  <c:v>东区肾病科</c:v>
                </c:pt>
                <c:pt idx="3">
                  <c:v>肾脏内科</c:v>
                </c:pt>
                <c:pt idx="4">
                  <c:v>中医外治中心</c:v>
                </c:pt>
                <c:pt idx="5">
                  <c:v>呼吸内科</c:v>
                </c:pt>
                <c:pt idx="6">
                  <c:v>心病三科</c:v>
                </c:pt>
                <c:pt idx="7">
                  <c:v>肾病科</c:v>
                </c:pt>
                <c:pt idx="8">
                  <c:v>综合内科</c:v>
                </c:pt>
                <c:pt idx="9">
                  <c:v>身心医学科</c:v>
                </c:pt>
                <c:pt idx="10">
                  <c:v>脾胃科消化科合并</c:v>
                </c:pt>
                <c:pt idx="11">
                  <c:v>儿科</c:v>
                </c:pt>
                <c:pt idx="12">
                  <c:v>脾胃病科</c:v>
                </c:pt>
                <c:pt idx="13">
                  <c:v>肝病科</c:v>
                </c:pt>
                <c:pt idx="14">
                  <c:v>小儿骨科</c:v>
                </c:pt>
                <c:pt idx="15">
                  <c:v>脑病一科</c:v>
                </c:pt>
                <c:pt idx="16">
                  <c:v>中医经典科</c:v>
                </c:pt>
                <c:pt idx="17">
                  <c:v>针灸科</c:v>
                </c:pt>
                <c:pt idx="18">
                  <c:v>肛肠科</c:v>
                </c:pt>
                <c:pt idx="19">
                  <c:v>小儿推拿科</c:v>
                </c:pt>
                <c:pt idx="20">
                  <c:v>普通外科</c:v>
                </c:pt>
                <c:pt idx="21">
                  <c:v>西区重症医学科</c:v>
                </c:pt>
                <c:pt idx="22">
                  <c:v>老年医学科</c:v>
                </c:pt>
                <c:pt idx="23">
                  <c:v>乳腺甲状腺外科</c:v>
                </c:pt>
                <c:pt idx="24">
                  <c:v>医院</c:v>
                </c:pt>
                <c:pt idx="25">
                  <c:v>运动损伤骨科</c:v>
                </c:pt>
                <c:pt idx="26">
                  <c:v>风湿病科</c:v>
                </c:pt>
                <c:pt idx="27">
                  <c:v>康复科</c:v>
                </c:pt>
                <c:pt idx="28">
                  <c:v>神经内科</c:v>
                </c:pt>
                <c:pt idx="29">
                  <c:v>心病一科</c:v>
                </c:pt>
                <c:pt idx="30">
                  <c:v>脑病二科</c:v>
                </c:pt>
                <c:pt idx="31">
                  <c:v>妇科</c:v>
                </c:pt>
                <c:pt idx="32">
                  <c:v>产科</c:v>
                </c:pt>
                <c:pt idx="33">
                  <c:v>脊柱骨科</c:v>
                </c:pt>
                <c:pt idx="34">
                  <c:v>周围血管科</c:v>
                </c:pt>
                <c:pt idx="35">
                  <c:v>眼科</c:v>
                </c:pt>
                <c:pt idx="36">
                  <c:v>耳鼻喉科</c:v>
                </c:pt>
                <c:pt idx="37">
                  <c:v>泌尿外科</c:v>
                </c:pt>
                <c:pt idx="38">
                  <c:v>男科</c:v>
                </c:pt>
                <c:pt idx="39">
                  <c:v>东区重症医学科</c:v>
                </c:pt>
                <c:pt idx="40">
                  <c:v>关节骨科</c:v>
                </c:pt>
                <c:pt idx="41">
                  <c:v>内分泌科</c:v>
                </c:pt>
                <c:pt idx="42">
                  <c:v>心病四科</c:v>
                </c:pt>
                <c:pt idx="43">
                  <c:v>妇科妇二科合并</c:v>
                </c:pt>
                <c:pt idx="44">
                  <c:v>骨科</c:v>
                </c:pt>
                <c:pt idx="45">
                  <c:v>消化内科</c:v>
                </c:pt>
                <c:pt idx="46">
                  <c:v>心病二科</c:v>
                </c:pt>
                <c:pt idx="47">
                  <c:v>心血管内科</c:v>
                </c:pt>
                <c:pt idx="48">
                  <c:v>妇二科</c:v>
                </c:pt>
                <c:pt idx="49">
                  <c:v>神经外科</c:v>
                </c:pt>
                <c:pt idx="50">
                  <c:v>胸外科</c:v>
                </c:pt>
                <c:pt idx="51">
                  <c:v>治未病中心</c:v>
                </c:pt>
                <c:pt idx="52">
                  <c:v>血液科</c:v>
                </c:pt>
                <c:pt idx="53">
                  <c:v>脑病三科</c:v>
                </c:pt>
                <c:pt idx="54">
                  <c:v>微创骨科</c:v>
                </c:pt>
                <c:pt idx="55">
                  <c:v>肿瘤内科</c:v>
                </c:pt>
                <c:pt idx="56">
                  <c:v>肝胆外科</c:v>
                </c:pt>
                <c:pt idx="57">
                  <c:v>口腔科</c:v>
                </c:pt>
                <c:pt idx="58">
                  <c:v>皮肤科</c:v>
                </c:pt>
                <c:pt idx="59">
                  <c:v>美容皮肤科</c:v>
                </c:pt>
                <c:pt idx="60">
                  <c:v>推拿科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94.21434072202484</c:v>
                </c:pt>
                <c:pt idx="2">
                  <c:v>91.19471579405271</c:v>
                </c:pt>
                <c:pt idx="3">
                  <c:v>89.00597466555898</c:v>
                </c:pt>
                <c:pt idx="4">
                  <c:v>88.29734620789469</c:v>
                </c:pt>
                <c:pt idx="5">
                  <c:v>86.87265716088304</c:v>
                </c:pt>
                <c:pt idx="6">
                  <c:v>84.61614340959675</c:v>
                </c:pt>
                <c:pt idx="7">
                  <c:v>84.48512246473784</c:v>
                </c:pt>
                <c:pt idx="8">
                  <c:v>83.56685204290815</c:v>
                </c:pt>
                <c:pt idx="9">
                  <c:v>79.65302916670164</c:v>
                </c:pt>
                <c:pt idx="10">
                  <c:v>78.33309490712423</c:v>
                </c:pt>
                <c:pt idx="11">
                  <c:v>77.89410859733422</c:v>
                </c:pt>
                <c:pt idx="12">
                  <c:v>76.48732131773072</c:v>
                </c:pt>
                <c:pt idx="13">
                  <c:v>70.92225220857242</c:v>
                </c:pt>
                <c:pt idx="14">
                  <c:v>69.92751652247269</c:v>
                </c:pt>
                <c:pt idx="15">
                  <c:v>66.28033001095352</c:v>
                </c:pt>
                <c:pt idx="16">
                  <c:v>63.37171102629437</c:v>
                </c:pt>
                <c:pt idx="17">
                  <c:v>62.82273191957908</c:v>
                </c:pt>
                <c:pt idx="18">
                  <c:v>62.031751217764004</c:v>
                </c:pt>
                <c:pt idx="19">
                  <c:v>61.74116271331672</c:v>
                </c:pt>
                <c:pt idx="20">
                  <c:v>61.64729679956423</c:v>
                </c:pt>
                <c:pt idx="21">
                  <c:v>60.51121304885606</c:v>
                </c:pt>
                <c:pt idx="22">
                  <c:v>58.81540612498506</c:v>
                </c:pt>
                <c:pt idx="23">
                  <c:v>57.92504643938967</c:v>
                </c:pt>
                <c:pt idx="24">
                  <c:v>55.677148510516695</c:v>
                </c:pt>
                <c:pt idx="25">
                  <c:v>53.420734668845604</c:v>
                </c:pt>
                <c:pt idx="26">
                  <c:v>53.0388418276705</c:v>
                </c:pt>
                <c:pt idx="27">
                  <c:v>51.07172769407714</c:v>
                </c:pt>
                <c:pt idx="28">
                  <c:v>47.64463160140323</c:v>
                </c:pt>
                <c:pt idx="29">
                  <c:v>47.338875288361024</c:v>
                </c:pt>
                <c:pt idx="30">
                  <c:v>43.67907909470196</c:v>
                </c:pt>
                <c:pt idx="31">
                  <c:v>42.86709167852746</c:v>
                </c:pt>
                <c:pt idx="32">
                  <c:v>40.98202526149353</c:v>
                </c:pt>
                <c:pt idx="33">
                  <c:v>40.34735280129414</c:v>
                </c:pt>
                <c:pt idx="34">
                  <c:v>38.85620272682226</c:v>
                </c:pt>
                <c:pt idx="35">
                  <c:v>38.77082265781386</c:v>
                </c:pt>
                <c:pt idx="36">
                  <c:v>38.34905890626083</c:v>
                </c:pt>
                <c:pt idx="37">
                  <c:v>36.11329919216617</c:v>
                </c:pt>
                <c:pt idx="38">
                  <c:v>35.17267761515887</c:v>
                </c:pt>
                <c:pt idx="39">
                  <c:v>28.765278221291716</c:v>
                </c:pt>
                <c:pt idx="40">
                  <c:v>28.553084913149824</c:v>
                </c:pt>
                <c:pt idx="41">
                  <c:v>28.3037051093168</c:v>
                </c:pt>
                <c:pt idx="42">
                  <c:v>25.54337856531453</c:v>
                </c:pt>
                <c:pt idx="43">
                  <c:v>25.138215431476677</c:v>
                </c:pt>
                <c:pt idx="44">
                  <c:v>23.95750992167673</c:v>
                </c:pt>
                <c:pt idx="45">
                  <c:v>21.595546003940772</c:v>
                </c:pt>
                <c:pt idx="46">
                  <c:v>21.569751692532865</c:v>
                </c:pt>
                <c:pt idx="47">
                  <c:v>20.41862467329634</c:v>
                </c:pt>
                <c:pt idx="48">
                  <c:v>18.434159406550094</c:v>
                </c:pt>
                <c:pt idx="49">
                  <c:v>17.23832489640283</c:v>
                </c:pt>
                <c:pt idx="50">
                  <c:v>16.80045782611219</c:v>
                </c:pt>
                <c:pt idx="51">
                  <c:v>15.531135405167838</c:v>
                </c:pt>
                <c:pt idx="52">
                  <c:v>13.079113306242345</c:v>
                </c:pt>
                <c:pt idx="53">
                  <c:v>13.036681909492154</c:v>
                </c:pt>
                <c:pt idx="54">
                  <c:v>10.793753415174134</c:v>
                </c:pt>
                <c:pt idx="55">
                  <c:v>10.146609980308789</c:v>
                </c:pt>
                <c:pt idx="56">
                  <c:v>10.074595826067359</c:v>
                </c:pt>
                <c:pt idx="57">
                  <c:v>8.4409820301933</c:v>
                </c:pt>
                <c:pt idx="58">
                  <c:v>6.695763453454367</c:v>
                </c:pt>
                <c:pt idx="59">
                  <c:v>3.108830382515122</c:v>
                </c:pt>
                <c:pt idx="60">
                  <c:v>1.9419694194389758</c:v>
                </c:pt>
                <c:pt idx="61">
                  <c:v>0.7434294630248336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日间手术占择期手术比例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日间手术占择期手术比例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肛肠科</c:v>
                </c:pt>
                <c:pt idx="2">
                  <c:v>医院</c:v>
                </c:pt>
                <c:pt idx="3">
                  <c:v>东区肾病科</c:v>
                </c:pt>
                <c:pt idx="4">
                  <c:v>普通外科</c:v>
                </c:pt>
                <c:pt idx="5">
                  <c:v>重症医学科</c:v>
                </c:pt>
                <c:pt idx="6">
                  <c:v>脑病二科</c:v>
                </c:pt>
                <c:pt idx="7">
                  <c:v>泌尿外科</c:v>
                </c:pt>
                <c:pt idx="8">
                  <c:v>心病二科</c:v>
                </c:pt>
                <c:pt idx="9">
                  <c:v>肿瘤内科</c:v>
                </c:pt>
                <c:pt idx="10">
                  <c:v>神经外科</c:v>
                </c:pt>
                <c:pt idx="11">
                  <c:v>肾病科</c:v>
                </c:pt>
                <c:pt idx="12">
                  <c:v>皮肤科</c:v>
                </c:pt>
                <c:pt idx="13">
                  <c:v>妇科</c:v>
                </c:pt>
                <c:pt idx="14">
                  <c:v>妇二科</c:v>
                </c:pt>
                <c:pt idx="15">
                  <c:v>肝病科</c:v>
                </c:pt>
                <c:pt idx="16">
                  <c:v>妇科妇二科合并</c:v>
                </c:pt>
                <c:pt idx="17">
                  <c:v>肝胆外科</c:v>
                </c:pt>
                <c:pt idx="18">
                  <c:v>肾脏内科</c:v>
                </c:pt>
                <c:pt idx="19">
                  <c:v>心病四科</c:v>
                </c:pt>
                <c:pt idx="20">
                  <c:v>血液科</c:v>
                </c:pt>
                <c:pt idx="21">
                  <c:v>产科</c:v>
                </c:pt>
                <c:pt idx="22">
                  <c:v>乳腺甲状腺外科</c:v>
                </c:pt>
                <c:pt idx="23">
                  <c:v>关节骨科</c:v>
                </c:pt>
                <c:pt idx="24">
                  <c:v>推拿科</c:v>
                </c:pt>
                <c:pt idx="25">
                  <c:v>综合内科</c:v>
                </c:pt>
                <c:pt idx="26">
                  <c:v>西区重症医学科</c:v>
                </c:pt>
                <c:pt idx="27">
                  <c:v>身心医学科</c:v>
                </c:pt>
                <c:pt idx="28">
                  <c:v>内分泌科</c:v>
                </c:pt>
                <c:pt idx="29">
                  <c:v>脑病一科</c:v>
                </c:pt>
                <c:pt idx="30">
                  <c:v>运动损伤骨科</c:v>
                </c:pt>
                <c:pt idx="31">
                  <c:v>脊柱骨科</c:v>
                </c:pt>
                <c:pt idx="32">
                  <c:v>口腔科</c:v>
                </c:pt>
                <c:pt idx="33">
                  <c:v>脾胃科消化科合并</c:v>
                </c:pt>
                <c:pt idx="34">
                  <c:v>中医经典科</c:v>
                </c:pt>
                <c:pt idx="35">
                  <c:v>小儿推拿科</c:v>
                </c:pt>
                <c:pt idx="36">
                  <c:v>微创骨科</c:v>
                </c:pt>
                <c:pt idx="37">
                  <c:v>中医外治中心</c:v>
                </c:pt>
                <c:pt idx="38">
                  <c:v>针灸科</c:v>
                </c:pt>
                <c:pt idx="39">
                  <c:v>骨科</c:v>
                </c:pt>
                <c:pt idx="40">
                  <c:v>心血管内科</c:v>
                </c:pt>
                <c:pt idx="41">
                  <c:v>康复科</c:v>
                </c:pt>
                <c:pt idx="42">
                  <c:v>东区重症医学科</c:v>
                </c:pt>
                <c:pt idx="43">
                  <c:v>心病一科</c:v>
                </c:pt>
                <c:pt idx="44">
                  <c:v>治未病中心</c:v>
                </c:pt>
                <c:pt idx="45">
                  <c:v>耳鼻喉科</c:v>
                </c:pt>
                <c:pt idx="46">
                  <c:v>小儿骨科</c:v>
                </c:pt>
                <c:pt idx="47">
                  <c:v>神经内科</c:v>
                </c:pt>
                <c:pt idx="48">
                  <c:v>胸外科</c:v>
                </c:pt>
                <c:pt idx="49">
                  <c:v>显微骨科</c:v>
                </c:pt>
                <c:pt idx="50">
                  <c:v>脾胃病科</c:v>
                </c:pt>
                <c:pt idx="51">
                  <c:v>风湿病科</c:v>
                </c:pt>
                <c:pt idx="52">
                  <c:v>儿科</c:v>
                </c:pt>
                <c:pt idx="53">
                  <c:v>脑病三科</c:v>
                </c:pt>
                <c:pt idx="54">
                  <c:v>男科</c:v>
                </c:pt>
                <c:pt idx="55">
                  <c:v>呼吸内科</c:v>
                </c:pt>
                <c:pt idx="56">
                  <c:v>心病三科</c:v>
                </c:pt>
                <c:pt idx="57">
                  <c:v>创伤骨科</c:v>
                </c:pt>
                <c:pt idx="58">
                  <c:v>周围血管科</c:v>
                </c:pt>
                <c:pt idx="59">
                  <c:v>眼科</c:v>
                </c:pt>
                <c:pt idx="60">
                  <c:v>消化内科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93.94676287423864</c:v>
                </c:pt>
                <c:pt idx="1">
                  <c:v>90.59652090915978</c:v>
                </c:pt>
                <c:pt idx="2">
                  <c:v>89.77236717119195</c:v>
                </c:pt>
                <c:pt idx="3">
                  <c:v>89.55506588690787</c:v>
                </c:pt>
                <c:pt idx="4">
                  <c:v>89.11414059066401</c:v>
                </c:pt>
                <c:pt idx="5">
                  <c:v>83.6313352280392</c:v>
                </c:pt>
                <c:pt idx="6">
                  <c:v>83.23034890525382</c:v>
                </c:pt>
                <c:pt idx="7">
                  <c:v>82.51240601563448</c:v>
                </c:pt>
                <c:pt idx="8">
                  <c:v>80.38302693618189</c:v>
                </c:pt>
                <c:pt idx="9">
                  <c:v>79.54218021936632</c:v>
                </c:pt>
                <c:pt idx="10">
                  <c:v>78.2737993372194</c:v>
                </c:pt>
                <c:pt idx="11">
                  <c:v>78.00609589716521</c:v>
                </c:pt>
                <c:pt idx="12">
                  <c:v>77.74294831141096</c:v>
                </c:pt>
                <c:pt idx="13">
                  <c:v>76.63538730493768</c:v>
                </c:pt>
                <c:pt idx="14">
                  <c:v>76.19911827360414</c:v>
                </c:pt>
                <c:pt idx="15">
                  <c:v>73.40343379223204</c:v>
                </c:pt>
                <c:pt idx="16">
                  <c:v>73.39831333860552</c:v>
                </c:pt>
                <c:pt idx="17">
                  <c:v>72.44150019819662</c:v>
                </c:pt>
                <c:pt idx="18">
                  <c:v>70.04293486048057</c:v>
                </c:pt>
                <c:pt idx="19">
                  <c:v>69.24630975463262</c:v>
                </c:pt>
                <c:pt idx="20">
                  <c:v>66.61102520919799</c:v>
                </c:pt>
                <c:pt idx="21">
                  <c:v>64.21552636766496</c:v>
                </c:pt>
                <c:pt idx="22">
                  <c:v>63.74360849496714</c:v>
                </c:pt>
                <c:pt idx="23">
                  <c:v>58.514089556556506</c:v>
                </c:pt>
                <c:pt idx="24">
                  <c:v>57.17013495825827</c:v>
                </c:pt>
                <c:pt idx="25">
                  <c:v>54.23501816982137</c:v>
                </c:pt>
                <c:pt idx="26">
                  <c:v>50.7516809032265</c:v>
                </c:pt>
                <c:pt idx="27">
                  <c:v>50.020549693825366</c:v>
                </c:pt>
                <c:pt idx="28">
                  <c:v>49.54223227941921</c:v>
                </c:pt>
                <c:pt idx="29">
                  <c:v>48.62053809494373</c:v>
                </c:pt>
                <c:pt idx="30">
                  <c:v>47.09885541499945</c:v>
                </c:pt>
                <c:pt idx="31">
                  <c:v>45.06462458264908</c:v>
                </c:pt>
                <c:pt idx="32">
                  <c:v>43.768246188463</c:v>
                </c:pt>
                <c:pt idx="33">
                  <c:v>43.09893771104141</c:v>
                </c:pt>
                <c:pt idx="34">
                  <c:v>41.945263590404466</c:v>
                </c:pt>
                <c:pt idx="35">
                  <c:v>40.775683355272044</c:v>
                </c:pt>
                <c:pt idx="36">
                  <c:v>37.69403252637038</c:v>
                </c:pt>
                <c:pt idx="37">
                  <c:v>35.87869272653479</c:v>
                </c:pt>
                <c:pt idx="38">
                  <c:v>35.24894233151736</c:v>
                </c:pt>
                <c:pt idx="39">
                  <c:v>34.95628984362431</c:v>
                </c:pt>
                <c:pt idx="40">
                  <c:v>34.593763419645775</c:v>
                </c:pt>
                <c:pt idx="41">
                  <c:v>34.17754980126331</c:v>
                </c:pt>
                <c:pt idx="42">
                  <c:v>32.686944461216406</c:v>
                </c:pt>
                <c:pt idx="43">
                  <c:v>29.76134063779423</c:v>
                </c:pt>
                <c:pt idx="44">
                  <c:v>28.93261653968868</c:v>
                </c:pt>
                <c:pt idx="45">
                  <c:v>26.71551398101988</c:v>
                </c:pt>
                <c:pt idx="46">
                  <c:v>24.334407023322946</c:v>
                </c:pt>
                <c:pt idx="47">
                  <c:v>19.816290158349403</c:v>
                </c:pt>
                <c:pt idx="48">
                  <c:v>18.90050280475133</c:v>
                </c:pt>
                <c:pt idx="49">
                  <c:v>17.901437524484788</c:v>
                </c:pt>
                <c:pt idx="50">
                  <c:v>17.122864458912247</c:v>
                </c:pt>
                <c:pt idx="51">
                  <c:v>12.32758627843853</c:v>
                </c:pt>
                <c:pt idx="52">
                  <c:v>12.030000958549557</c:v>
                </c:pt>
                <c:pt idx="53">
                  <c:v>11.681897004037168</c:v>
                </c:pt>
                <c:pt idx="54">
                  <c:v>10.268051118293142</c:v>
                </c:pt>
                <c:pt idx="55">
                  <c:v>9.543450944717403</c:v>
                </c:pt>
                <c:pt idx="56">
                  <c:v>8.270918293172258</c:v>
                </c:pt>
                <c:pt idx="57">
                  <c:v>8.086697097514751</c:v>
                </c:pt>
                <c:pt idx="58">
                  <c:v>5.410229563816915</c:v>
                </c:pt>
                <c:pt idx="59">
                  <c:v>2.2337495249779016</c:v>
                </c:pt>
                <c:pt idx="60">
                  <c:v>1.015164485771658</c:v>
                </c:pt>
                <c:pt idx="61">
                  <c:v>0.129689340532968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运动损伤骨科</c:v>
                </c:pt>
                <c:pt idx="2">
                  <c:v>脑病一科</c:v>
                </c:pt>
                <c:pt idx="3">
                  <c:v>内分泌科</c:v>
                </c:pt>
                <c:pt idx="4">
                  <c:v>推拿科</c:v>
                </c:pt>
                <c:pt idx="5">
                  <c:v>耳鼻喉科</c:v>
                </c:pt>
                <c:pt idx="6">
                  <c:v>康复科</c:v>
                </c:pt>
                <c:pt idx="7">
                  <c:v>肛肠科</c:v>
                </c:pt>
                <c:pt idx="8">
                  <c:v>重症医学科</c:v>
                </c:pt>
                <c:pt idx="9">
                  <c:v>关节骨科</c:v>
                </c:pt>
                <c:pt idx="10">
                  <c:v>肝病科</c:v>
                </c:pt>
                <c:pt idx="11">
                  <c:v>肝胆外科</c:v>
                </c:pt>
                <c:pt idx="12">
                  <c:v>脑病二科</c:v>
                </c:pt>
                <c:pt idx="13">
                  <c:v>血液科</c:v>
                </c:pt>
                <c:pt idx="14">
                  <c:v>心病二科</c:v>
                </c:pt>
                <c:pt idx="15">
                  <c:v>心病四科</c:v>
                </c:pt>
                <c:pt idx="16">
                  <c:v>呼吸内科</c:v>
                </c:pt>
                <c:pt idx="17">
                  <c:v>风湿病科</c:v>
                </c:pt>
                <c:pt idx="18">
                  <c:v>肾脏内科</c:v>
                </c:pt>
                <c:pt idx="19">
                  <c:v>骨科</c:v>
                </c:pt>
                <c:pt idx="20">
                  <c:v>普通外科</c:v>
                </c:pt>
                <c:pt idx="21">
                  <c:v>产科</c:v>
                </c:pt>
                <c:pt idx="22">
                  <c:v>泌尿外科</c:v>
                </c:pt>
                <c:pt idx="23">
                  <c:v>医院</c:v>
                </c:pt>
                <c:pt idx="24">
                  <c:v>妇科妇二科合并</c:v>
                </c:pt>
                <c:pt idx="25">
                  <c:v>美容皮肤科</c:v>
                </c:pt>
                <c:pt idx="26">
                  <c:v>妇二科</c:v>
                </c:pt>
                <c:pt idx="27">
                  <c:v>综合内科</c:v>
                </c:pt>
                <c:pt idx="28">
                  <c:v>中医外治中心</c:v>
                </c:pt>
                <c:pt idx="29">
                  <c:v>肾病科</c:v>
                </c:pt>
                <c:pt idx="30">
                  <c:v>西区重症医学科</c:v>
                </c:pt>
                <c:pt idx="31">
                  <c:v>神经外科</c:v>
                </c:pt>
                <c:pt idx="32">
                  <c:v>身心医学科</c:v>
                </c:pt>
                <c:pt idx="33">
                  <c:v>东区重症医学科</c:v>
                </c:pt>
                <c:pt idx="34">
                  <c:v>小儿骨科</c:v>
                </c:pt>
                <c:pt idx="35">
                  <c:v>男科</c:v>
                </c:pt>
                <c:pt idx="36">
                  <c:v>口腔科</c:v>
                </c:pt>
                <c:pt idx="37">
                  <c:v>显微骨科</c:v>
                </c:pt>
                <c:pt idx="38">
                  <c:v>脾胃病科</c:v>
                </c:pt>
                <c:pt idx="39">
                  <c:v>妇科</c:v>
                </c:pt>
                <c:pt idx="40">
                  <c:v>脊柱骨科</c:v>
                </c:pt>
                <c:pt idx="41">
                  <c:v>微创骨科</c:v>
                </c:pt>
                <c:pt idx="42">
                  <c:v>心血管内科</c:v>
                </c:pt>
                <c:pt idx="43">
                  <c:v>周围血管科</c:v>
                </c:pt>
                <c:pt idx="44">
                  <c:v>东区肾病科</c:v>
                </c:pt>
                <c:pt idx="45">
                  <c:v>儿科</c:v>
                </c:pt>
                <c:pt idx="46">
                  <c:v>治未病中心</c:v>
                </c:pt>
                <c:pt idx="47">
                  <c:v>消化内科</c:v>
                </c:pt>
                <c:pt idx="48">
                  <c:v>脾胃科消化科合并</c:v>
                </c:pt>
                <c:pt idx="49">
                  <c:v>针灸科</c:v>
                </c:pt>
                <c:pt idx="50">
                  <c:v>中医经典科</c:v>
                </c:pt>
                <c:pt idx="51">
                  <c:v>老年医学科</c:v>
                </c:pt>
                <c:pt idx="52">
                  <c:v>创伤骨科</c:v>
                </c:pt>
                <c:pt idx="53">
                  <c:v>眼科</c:v>
                </c:pt>
                <c:pt idx="54">
                  <c:v>心病三科</c:v>
                </c:pt>
                <c:pt idx="55">
                  <c:v>胸外科</c:v>
                </c:pt>
                <c:pt idx="56">
                  <c:v>肿瘤内科</c:v>
                </c:pt>
                <c:pt idx="57">
                  <c:v>神经内科</c:v>
                </c:pt>
                <c:pt idx="58">
                  <c:v>心病一科</c:v>
                </c:pt>
                <c:pt idx="59">
                  <c:v>小儿推拿科</c:v>
                </c:pt>
                <c:pt idx="60">
                  <c:v>皮肤科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99.6141581240615</c:v>
                </c:pt>
                <c:pt idx="2">
                  <c:v>99.27737028922701</c:v>
                </c:pt>
                <c:pt idx="3">
                  <c:v>99.12694456439056</c:v>
                </c:pt>
                <c:pt idx="4">
                  <c:v>94.51388688359296</c:v>
                </c:pt>
                <c:pt idx="5">
                  <c:v>94.4721172542819</c:v>
                </c:pt>
                <c:pt idx="6">
                  <c:v>93.21731509685755</c:v>
                </c:pt>
                <c:pt idx="7">
                  <c:v>92.41357900071759</c:v>
                </c:pt>
                <c:pt idx="8">
                  <c:v>90.59779471602549</c:v>
                </c:pt>
                <c:pt idx="9">
                  <c:v>89.77154966773331</c:v>
                </c:pt>
                <c:pt idx="10">
                  <c:v>89.60884824684184</c:v>
                </c:pt>
                <c:pt idx="11">
                  <c:v>85.61802964462528</c:v>
                </c:pt>
                <c:pt idx="12">
                  <c:v>80.93596203179622</c:v>
                </c:pt>
                <c:pt idx="13">
                  <c:v>80.44935779904323</c:v>
                </c:pt>
                <c:pt idx="14">
                  <c:v>80.10554638324419</c:v>
                </c:pt>
                <c:pt idx="15">
                  <c:v>77.73139461297822</c:v>
                </c:pt>
                <c:pt idx="16">
                  <c:v>77.40620290606428</c:v>
                </c:pt>
                <c:pt idx="17">
                  <c:v>74.760017674542</c:v>
                </c:pt>
                <c:pt idx="18">
                  <c:v>74.4822662993457</c:v>
                </c:pt>
                <c:pt idx="19">
                  <c:v>73.05489439176179</c:v>
                </c:pt>
                <c:pt idx="20">
                  <c:v>72.00785128352233</c:v>
                </c:pt>
                <c:pt idx="21">
                  <c:v>71.80653070402597</c:v>
                </c:pt>
                <c:pt idx="22">
                  <c:v>67.5825084533166</c:v>
                </c:pt>
                <c:pt idx="23">
                  <c:v>65.97619076809704</c:v>
                </c:pt>
                <c:pt idx="24">
                  <c:v>63.59174838317173</c:v>
                </c:pt>
                <c:pt idx="25">
                  <c:v>63.18718271439718</c:v>
                </c:pt>
                <c:pt idx="26">
                  <c:v>57.529606187222385</c:v>
                </c:pt>
                <c:pt idx="27">
                  <c:v>55.128708380966394</c:v>
                </c:pt>
                <c:pt idx="28">
                  <c:v>52.246902995310556</c:v>
                </c:pt>
                <c:pt idx="29">
                  <c:v>50.52052021718309</c:v>
                </c:pt>
                <c:pt idx="30">
                  <c:v>47.89917414406649</c:v>
                </c:pt>
                <c:pt idx="31">
                  <c:v>45.72504035911007</c:v>
                </c:pt>
                <c:pt idx="32">
                  <c:v>44.145629939197654</c:v>
                </c:pt>
                <c:pt idx="33">
                  <c:v>42.84531886304246</c:v>
                </c:pt>
                <c:pt idx="34">
                  <c:v>38.72340664114982</c:v>
                </c:pt>
                <c:pt idx="35">
                  <c:v>38.3614111820815</c:v>
                </c:pt>
                <c:pt idx="36">
                  <c:v>34.18823854412971</c:v>
                </c:pt>
                <c:pt idx="37">
                  <c:v>34.007074625405096</c:v>
                </c:pt>
                <c:pt idx="38">
                  <c:v>32.37858991428965</c:v>
                </c:pt>
                <c:pt idx="39">
                  <c:v>31.450618416735573</c:v>
                </c:pt>
                <c:pt idx="40">
                  <c:v>29.421098164066272</c:v>
                </c:pt>
                <c:pt idx="41">
                  <c:v>27.876711958499932</c:v>
                </c:pt>
                <c:pt idx="42">
                  <c:v>25.489313979464242</c:v>
                </c:pt>
                <c:pt idx="43">
                  <c:v>22.47339512890664</c:v>
                </c:pt>
                <c:pt idx="44">
                  <c:v>19.62326576655111</c:v>
                </c:pt>
                <c:pt idx="45">
                  <c:v>19.560347038665107</c:v>
                </c:pt>
                <c:pt idx="46">
                  <c:v>18.47578576969947</c:v>
                </c:pt>
                <c:pt idx="47">
                  <c:v>18.136896243608536</c:v>
                </c:pt>
                <c:pt idx="48">
                  <c:v>16.239780336686525</c:v>
                </c:pt>
                <c:pt idx="49">
                  <c:v>15.180848848222162</c:v>
                </c:pt>
                <c:pt idx="50">
                  <c:v>14.519542479339222</c:v>
                </c:pt>
                <c:pt idx="51">
                  <c:v>13.504732826848388</c:v>
                </c:pt>
                <c:pt idx="52">
                  <c:v>13.318570593446742</c:v>
                </c:pt>
                <c:pt idx="53">
                  <c:v>12.967582133987777</c:v>
                </c:pt>
                <c:pt idx="54">
                  <c:v>12.289408801494549</c:v>
                </c:pt>
                <c:pt idx="55">
                  <c:v>12.026208343737386</c:v>
                </c:pt>
                <c:pt idx="56">
                  <c:v>11.79930297361064</c:v>
                </c:pt>
                <c:pt idx="57">
                  <c:v>11.146986678678884</c:v>
                </c:pt>
                <c:pt idx="58">
                  <c:v>8.662565338347058</c:v>
                </c:pt>
                <c:pt idx="59">
                  <c:v>7.870941927490348</c:v>
                </c:pt>
                <c:pt idx="60">
                  <c:v>5.8561775984732565</c:v>
                </c:pt>
                <c:pt idx="61">
                  <c:v>1.6597904687083977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肝胆外科</c:v>
                </c:pt>
                <c:pt idx="3">
                  <c:v>心病三科</c:v>
                </c:pt>
                <c:pt idx="4">
                  <c:v>中医外治中心</c:v>
                </c:pt>
                <c:pt idx="5">
                  <c:v>脑病一科</c:v>
                </c:pt>
                <c:pt idx="6">
                  <c:v>儿科</c:v>
                </c:pt>
                <c:pt idx="7">
                  <c:v>脑病二科</c:v>
                </c:pt>
                <c:pt idx="8">
                  <c:v>男科</c:v>
                </c:pt>
                <c:pt idx="9">
                  <c:v>消化内科</c:v>
                </c:pt>
                <c:pt idx="10">
                  <c:v>脾胃病科</c:v>
                </c:pt>
                <c:pt idx="11">
                  <c:v>脊柱骨科</c:v>
                </c:pt>
                <c:pt idx="12">
                  <c:v>东区肾病科</c:v>
                </c:pt>
                <c:pt idx="13">
                  <c:v>脾胃科消化科合并</c:v>
                </c:pt>
                <c:pt idx="14">
                  <c:v>肾病科</c:v>
                </c:pt>
                <c:pt idx="15">
                  <c:v>风湿病科</c:v>
                </c:pt>
                <c:pt idx="16">
                  <c:v>胸外科</c:v>
                </c:pt>
                <c:pt idx="17">
                  <c:v>西区重症医学科</c:v>
                </c:pt>
                <c:pt idx="18">
                  <c:v>口腔科</c:v>
                </c:pt>
                <c:pt idx="19">
                  <c:v>推拿科</c:v>
                </c:pt>
                <c:pt idx="20">
                  <c:v>血液科</c:v>
                </c:pt>
                <c:pt idx="21">
                  <c:v>妇科妇二科合并</c:v>
                </c:pt>
                <c:pt idx="22">
                  <c:v>神经外科</c:v>
                </c:pt>
                <c:pt idx="23">
                  <c:v>肿瘤内科</c:v>
                </c:pt>
                <c:pt idx="24">
                  <c:v>创伤骨科</c:v>
                </c:pt>
                <c:pt idx="25">
                  <c:v>运动损伤骨科</c:v>
                </c:pt>
                <c:pt idx="26">
                  <c:v>周围血管科</c:v>
                </c:pt>
                <c:pt idx="27">
                  <c:v>内分泌科</c:v>
                </c:pt>
                <c:pt idx="28">
                  <c:v>显微骨科</c:v>
                </c:pt>
                <c:pt idx="29">
                  <c:v>重症医学科</c:v>
                </c:pt>
                <c:pt idx="30">
                  <c:v>微创骨科</c:v>
                </c:pt>
                <c:pt idx="31">
                  <c:v>关节骨科</c:v>
                </c:pt>
                <c:pt idx="32">
                  <c:v>妇科</c:v>
                </c:pt>
                <c:pt idx="33">
                  <c:v>肛肠科</c:v>
                </c:pt>
                <c:pt idx="34">
                  <c:v>老年医学科</c:v>
                </c:pt>
                <c:pt idx="35">
                  <c:v>心病二科</c:v>
                </c:pt>
                <c:pt idx="36">
                  <c:v>心病一科</c:v>
                </c:pt>
                <c:pt idx="37">
                  <c:v>妇二科</c:v>
                </c:pt>
                <c:pt idx="38">
                  <c:v>乳腺甲状腺外科</c:v>
                </c:pt>
                <c:pt idx="39">
                  <c:v>心病四科</c:v>
                </c:pt>
                <c:pt idx="40">
                  <c:v>身心医学科</c:v>
                </c:pt>
                <c:pt idx="41">
                  <c:v>普通外科</c:v>
                </c:pt>
                <c:pt idx="42">
                  <c:v>脑病三科</c:v>
                </c:pt>
                <c:pt idx="43">
                  <c:v>小儿骨科</c:v>
                </c:pt>
                <c:pt idx="44">
                  <c:v>耳鼻喉科</c:v>
                </c:pt>
                <c:pt idx="45">
                  <c:v>综合内科</c:v>
                </c:pt>
                <c:pt idx="46">
                  <c:v>骨科</c:v>
                </c:pt>
                <c:pt idx="47">
                  <c:v>呼吸内科</c:v>
                </c:pt>
                <c:pt idx="48">
                  <c:v>肝病科</c:v>
                </c:pt>
                <c:pt idx="49">
                  <c:v>皮肤科</c:v>
                </c:pt>
                <c:pt idx="50">
                  <c:v>眼科</c:v>
                </c:pt>
                <c:pt idx="51">
                  <c:v>康复科</c:v>
                </c:pt>
                <c:pt idx="52">
                  <c:v>肾脏内科</c:v>
                </c:pt>
                <c:pt idx="53">
                  <c:v>产科</c:v>
                </c:pt>
                <c:pt idx="54">
                  <c:v>针灸科</c:v>
                </c:pt>
                <c:pt idx="55">
                  <c:v>小儿推拿科</c:v>
                </c:pt>
                <c:pt idx="56">
                  <c:v>泌尿外科</c:v>
                </c:pt>
                <c:pt idx="57">
                  <c:v>治未病中心</c:v>
                </c:pt>
                <c:pt idx="58">
                  <c:v>东区重症医学科</c:v>
                </c:pt>
                <c:pt idx="59">
                  <c:v>中医经典科</c:v>
                </c:pt>
                <c:pt idx="60">
                  <c:v>美容皮肤科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35.23708178768328</c:v>
                </c:pt>
                <c:pt idx="2">
                  <c:v>8.080825464083823</c:v>
                </c:pt>
                <c:pt idx="3">
                  <c:v>7.589698864716247</c:v>
                </c:pt>
                <c:pt idx="4">
                  <c:v>7.2135754736893265</c:v>
                </c:pt>
                <c:pt idx="5">
                  <c:v>6.837010398902732</c:v>
                </c:pt>
                <c:pt idx="6">
                  <c:v>5.605900490529399</c:v>
                </c:pt>
                <c:pt idx="7">
                  <c:v>5.061516029156123</c:v>
                </c:pt>
                <c:pt idx="8">
                  <c:v>3.304995244011798</c:v>
                </c:pt>
                <c:pt idx="9">
                  <c:v>2.824826329521188</c:v>
                </c:pt>
                <c:pt idx="10">
                  <c:v>2.699830995254161</c:v>
                </c:pt>
                <c:pt idx="11">
                  <c:v>2.4762562485088955</c:v>
                </c:pt>
                <c:pt idx="12">
                  <c:v>2.461855832573926</c:v>
                </c:pt>
                <c:pt idx="13">
                  <c:v>2.4394647652316968</c:v>
                </c:pt>
                <c:pt idx="14">
                  <c:v>2.266689613731137</c:v>
                </c:pt>
                <c:pt idx="15">
                  <c:v>1.7196347945786983</c:v>
                </c:pt>
                <c:pt idx="16">
                  <c:v>1.530552259696329</c:v>
                </c:pt>
                <c:pt idx="17">
                  <c:v>1.4461633920088317</c:v>
                </c:pt>
                <c:pt idx="18">
                  <c:v>1.3975206222532996</c:v>
                </c:pt>
                <c:pt idx="19">
                  <c:v>1.3217778550970116</c:v>
                </c:pt>
                <c:pt idx="20">
                  <c:v>1.1529914229295506</c:v>
                </c:pt>
                <c:pt idx="21">
                  <c:v>1.1499368742802205</c:v>
                </c:pt>
                <c:pt idx="22">
                  <c:v>1.1053350220908602</c:v>
                </c:pt>
                <c:pt idx="23">
                  <c:v>1.0941213170278286</c:v>
                </c:pt>
                <c:pt idx="24">
                  <c:v>0.9611799492600085</c:v>
                </c:pt>
                <c:pt idx="25">
                  <c:v>0.9406865010581036</c:v>
                </c:pt>
                <c:pt idx="26">
                  <c:v>0.872906891398275</c:v>
                </c:pt>
                <c:pt idx="27">
                  <c:v>0.8716170240780596</c:v>
                </c:pt>
                <c:pt idx="28">
                  <c:v>0.8489168644725933</c:v>
                </c:pt>
                <c:pt idx="29">
                  <c:v>0.749198329540343</c:v>
                </c:pt>
                <c:pt idx="30">
                  <c:v>0.7156801016461434</c:v>
                </c:pt>
                <c:pt idx="31">
                  <c:v>0.7079136711164712</c:v>
                </c:pt>
                <c:pt idx="32">
                  <c:v>0.6252321251901614</c:v>
                </c:pt>
                <c:pt idx="33">
                  <c:v>0.6065577015928345</c:v>
                </c:pt>
                <c:pt idx="34">
                  <c:v>0.5663322522818797</c:v>
                </c:pt>
                <c:pt idx="35">
                  <c:v>0.5656594458055142</c:v>
                </c:pt>
                <c:pt idx="36">
                  <c:v>0.5598610133756655</c:v>
                </c:pt>
                <c:pt idx="37">
                  <c:v>0.5370858556492857</c:v>
                </c:pt>
                <c:pt idx="38">
                  <c:v>0.502989759364169</c:v>
                </c:pt>
                <c:pt idx="39">
                  <c:v>0.5022698610825139</c:v>
                </c:pt>
                <c:pt idx="40">
                  <c:v>0.4941201067063372</c:v>
                </c:pt>
                <c:pt idx="41">
                  <c:v>0.4914590244452161</c:v>
                </c:pt>
                <c:pt idx="42">
                  <c:v>0.45357073708330087</c:v>
                </c:pt>
                <c:pt idx="43">
                  <c:v>0.4401982663526472</c:v>
                </c:pt>
                <c:pt idx="44">
                  <c:v>0.43939326585752797</c:v>
                </c:pt>
                <c:pt idx="45">
                  <c:v>0.43701188422824117</c:v>
                </c:pt>
                <c:pt idx="46">
                  <c:v>0.43276288701977106</c:v>
                </c:pt>
                <c:pt idx="47">
                  <c:v>0.4317211370054842</c:v>
                </c:pt>
                <c:pt idx="48">
                  <c:v>0.42152487240299846</c:v>
                </c:pt>
                <c:pt idx="49">
                  <c:v>0.4151612863982148</c:v>
                </c:pt>
                <c:pt idx="50">
                  <c:v>0.4120448544760474</c:v>
                </c:pt>
                <c:pt idx="51">
                  <c:v>0.39810912230950857</c:v>
                </c:pt>
                <c:pt idx="52">
                  <c:v>0.39593234474381905</c:v>
                </c:pt>
                <c:pt idx="53">
                  <c:v>0.3900289936006056</c:v>
                </c:pt>
                <c:pt idx="54">
                  <c:v>0.3890904525592324</c:v>
                </c:pt>
                <c:pt idx="55">
                  <c:v>0.3874898225152218</c:v>
                </c:pt>
                <c:pt idx="56">
                  <c:v>0.37480814484108105</c:v>
                </c:pt>
                <c:pt idx="57">
                  <c:v>0.37245739772065545</c:v>
                </c:pt>
                <c:pt idx="58">
                  <c:v>0.3663056300884148</c:v>
                </c:pt>
                <c:pt idx="59">
                  <c:v>0.36321453576907264</c:v>
                </c:pt>
                <c:pt idx="60">
                  <c:v>0.36136306590462164</c:v>
                </c:pt>
                <c:pt idx="61">
                  <c:v>0.35529457327955344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西区重症医学科</c:v>
                </c:pt>
                <c:pt idx="2">
                  <c:v>妇科</c:v>
                </c:pt>
                <c:pt idx="3">
                  <c:v>风湿病科</c:v>
                </c:pt>
                <c:pt idx="4">
                  <c:v>泌尿外科</c:v>
                </c:pt>
                <c:pt idx="5">
                  <c:v>老年医学科</c:v>
                </c:pt>
                <c:pt idx="6">
                  <c:v>内分泌科</c:v>
                </c:pt>
                <c:pt idx="7">
                  <c:v>口腔科</c:v>
                </c:pt>
                <c:pt idx="8">
                  <c:v>脊柱骨科</c:v>
                </c:pt>
                <c:pt idx="9">
                  <c:v>妇科妇二科合并</c:v>
                </c:pt>
                <c:pt idx="10">
                  <c:v>创伤骨科</c:v>
                </c:pt>
                <c:pt idx="11">
                  <c:v>中医经典科</c:v>
                </c:pt>
                <c:pt idx="12">
                  <c:v>中医外治中心</c:v>
                </c:pt>
                <c:pt idx="13">
                  <c:v>乳腺甲状腺外科</c:v>
                </c:pt>
                <c:pt idx="14">
                  <c:v>针灸科</c:v>
                </c:pt>
                <c:pt idx="15">
                  <c:v>胸外科</c:v>
                </c:pt>
                <c:pt idx="16">
                  <c:v>儿科</c:v>
                </c:pt>
                <c:pt idx="17">
                  <c:v>心病二科</c:v>
                </c:pt>
                <c:pt idx="18">
                  <c:v>脑病二科</c:v>
                </c:pt>
                <c:pt idx="19">
                  <c:v>消化内科</c:v>
                </c:pt>
                <c:pt idx="20">
                  <c:v>肝病科</c:v>
                </c:pt>
                <c:pt idx="21">
                  <c:v>皮肤科</c:v>
                </c:pt>
                <c:pt idx="22">
                  <c:v>推拿科</c:v>
                </c:pt>
                <c:pt idx="23">
                  <c:v>康复科</c:v>
                </c:pt>
                <c:pt idx="24">
                  <c:v>医院</c:v>
                </c:pt>
                <c:pt idx="25">
                  <c:v>耳鼻喉科</c:v>
                </c:pt>
                <c:pt idx="26">
                  <c:v>身心医学科</c:v>
                </c:pt>
                <c:pt idx="27">
                  <c:v>脾胃科消化科合并</c:v>
                </c:pt>
                <c:pt idx="28">
                  <c:v>神经外科</c:v>
                </c:pt>
                <c:pt idx="29">
                  <c:v>周围血管科</c:v>
                </c:pt>
                <c:pt idx="30">
                  <c:v>脑病一科</c:v>
                </c:pt>
                <c:pt idx="31">
                  <c:v>男科</c:v>
                </c:pt>
                <c:pt idx="32">
                  <c:v>神经内科</c:v>
                </c:pt>
                <c:pt idx="33">
                  <c:v>东区肾病科</c:v>
                </c:pt>
                <c:pt idx="34">
                  <c:v>小儿骨科</c:v>
                </c:pt>
                <c:pt idx="35">
                  <c:v>显微骨科</c:v>
                </c:pt>
                <c:pt idx="36">
                  <c:v>妇二科</c:v>
                </c:pt>
                <c:pt idx="37">
                  <c:v>血液科</c:v>
                </c:pt>
                <c:pt idx="38">
                  <c:v>脾胃病科</c:v>
                </c:pt>
                <c:pt idx="39">
                  <c:v>呼吸内科</c:v>
                </c:pt>
                <c:pt idx="40">
                  <c:v>眼科</c:v>
                </c:pt>
                <c:pt idx="41">
                  <c:v>肾病科</c:v>
                </c:pt>
                <c:pt idx="42">
                  <c:v>心病一科</c:v>
                </c:pt>
                <c:pt idx="43">
                  <c:v>关节骨科</c:v>
                </c:pt>
                <c:pt idx="44">
                  <c:v>治未病中心</c:v>
                </c:pt>
                <c:pt idx="45">
                  <c:v>普通外科</c:v>
                </c:pt>
                <c:pt idx="46">
                  <c:v>微创骨科</c:v>
                </c:pt>
                <c:pt idx="47">
                  <c:v>肝胆外科</c:v>
                </c:pt>
                <c:pt idx="48">
                  <c:v>运动损伤骨科</c:v>
                </c:pt>
                <c:pt idx="49">
                  <c:v>综合内科</c:v>
                </c:pt>
                <c:pt idx="50">
                  <c:v>心血管内科</c:v>
                </c:pt>
                <c:pt idx="51">
                  <c:v>美容皮肤科</c:v>
                </c:pt>
                <c:pt idx="52">
                  <c:v>骨科</c:v>
                </c:pt>
                <c:pt idx="53">
                  <c:v>肾脏内科</c:v>
                </c:pt>
                <c:pt idx="54">
                  <c:v>重症医学科</c:v>
                </c:pt>
                <c:pt idx="55">
                  <c:v>心病三科</c:v>
                </c:pt>
                <c:pt idx="56">
                  <c:v>肿瘤内科</c:v>
                </c:pt>
                <c:pt idx="57">
                  <c:v>心病四科</c:v>
                </c:pt>
                <c:pt idx="58">
                  <c:v>肛肠科</c:v>
                </c:pt>
                <c:pt idx="59">
                  <c:v>小儿推拿科</c:v>
                </c:pt>
                <c:pt idx="60">
                  <c:v>产科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98.07930569425208</c:v>
                </c:pt>
                <c:pt idx="2">
                  <c:v>97.8026192035192</c:v>
                </c:pt>
                <c:pt idx="3">
                  <c:v>97.22431437208493</c:v>
                </c:pt>
                <c:pt idx="4">
                  <c:v>95.85097729689583</c:v>
                </c:pt>
                <c:pt idx="5">
                  <c:v>91.11198805089589</c:v>
                </c:pt>
                <c:pt idx="6">
                  <c:v>89.3234248038596</c:v>
                </c:pt>
                <c:pt idx="7">
                  <c:v>88.58983849794919</c:v>
                </c:pt>
                <c:pt idx="8">
                  <c:v>87.00958506193696</c:v>
                </c:pt>
                <c:pt idx="9">
                  <c:v>86.98256760988964</c:v>
                </c:pt>
                <c:pt idx="10">
                  <c:v>85.58348619965302</c:v>
                </c:pt>
                <c:pt idx="11">
                  <c:v>85.29216899454536</c:v>
                </c:pt>
                <c:pt idx="12">
                  <c:v>83.97651243753937</c:v>
                </c:pt>
                <c:pt idx="13">
                  <c:v>83.47453756393415</c:v>
                </c:pt>
                <c:pt idx="14">
                  <c:v>83.187575927616</c:v>
                </c:pt>
                <c:pt idx="15">
                  <c:v>83.05311716895457</c:v>
                </c:pt>
                <c:pt idx="16">
                  <c:v>76.21619140599772</c:v>
                </c:pt>
                <c:pt idx="17">
                  <c:v>74.50539764589624</c:v>
                </c:pt>
                <c:pt idx="18">
                  <c:v>73.94409766729339</c:v>
                </c:pt>
                <c:pt idx="19">
                  <c:v>73.5590395758892</c:v>
                </c:pt>
                <c:pt idx="20">
                  <c:v>73.5052246229267</c:v>
                </c:pt>
                <c:pt idx="21">
                  <c:v>72.52896990755296</c:v>
                </c:pt>
                <c:pt idx="22">
                  <c:v>71.81589592964552</c:v>
                </c:pt>
                <c:pt idx="23">
                  <c:v>69.5658287742042</c:v>
                </c:pt>
                <c:pt idx="24">
                  <c:v>68.93216671667956</c:v>
                </c:pt>
                <c:pt idx="25">
                  <c:v>67.852318303638</c:v>
                </c:pt>
                <c:pt idx="26">
                  <c:v>67.61030564293156</c:v>
                </c:pt>
                <c:pt idx="27">
                  <c:v>67.42632791586175</c:v>
                </c:pt>
                <c:pt idx="28">
                  <c:v>64.69422898000141</c:v>
                </c:pt>
                <c:pt idx="29">
                  <c:v>63.851514611458335</c:v>
                </c:pt>
                <c:pt idx="30">
                  <c:v>62.49809230564883</c:v>
                </c:pt>
                <c:pt idx="31">
                  <c:v>61.619169953349086</c:v>
                </c:pt>
                <c:pt idx="32">
                  <c:v>60.19560808706385</c:v>
                </c:pt>
                <c:pt idx="33">
                  <c:v>57.44652327137934</c:v>
                </c:pt>
                <c:pt idx="34">
                  <c:v>55.22106013632432</c:v>
                </c:pt>
                <c:pt idx="35">
                  <c:v>52.78131486395258</c:v>
                </c:pt>
                <c:pt idx="36">
                  <c:v>50.01256856465925</c:v>
                </c:pt>
                <c:pt idx="37">
                  <c:v>48.80197122408987</c:v>
                </c:pt>
                <c:pt idx="38">
                  <c:v>48.707240270693596</c:v>
                </c:pt>
                <c:pt idx="39">
                  <c:v>48.50145592524161</c:v>
                </c:pt>
                <c:pt idx="40">
                  <c:v>45.2019248181054</c:v>
                </c:pt>
                <c:pt idx="41">
                  <c:v>44.07460132673049</c:v>
                </c:pt>
                <c:pt idx="42">
                  <c:v>42.261996993885404</c:v>
                </c:pt>
                <c:pt idx="43">
                  <c:v>39.90866546759509</c:v>
                </c:pt>
                <c:pt idx="44">
                  <c:v>37.43317018497953</c:v>
                </c:pt>
                <c:pt idx="45">
                  <c:v>37.30820284484672</c:v>
                </c:pt>
                <c:pt idx="46">
                  <c:v>33.4824050284127</c:v>
                </c:pt>
                <c:pt idx="47">
                  <c:v>33.213155585773286</c:v>
                </c:pt>
                <c:pt idx="48">
                  <c:v>30.61602092132717</c:v>
                </c:pt>
                <c:pt idx="49">
                  <c:v>25.557581648758017</c:v>
                </c:pt>
                <c:pt idx="50">
                  <c:v>25.513736016408075</c:v>
                </c:pt>
                <c:pt idx="51">
                  <c:v>22.77699161963217</c:v>
                </c:pt>
                <c:pt idx="52">
                  <c:v>18.232640529007796</c:v>
                </c:pt>
                <c:pt idx="53">
                  <c:v>14.83033465964999</c:v>
                </c:pt>
                <c:pt idx="54">
                  <c:v>13.09891145990194</c:v>
                </c:pt>
                <c:pt idx="55">
                  <c:v>11.45844062615237</c:v>
                </c:pt>
                <c:pt idx="56">
                  <c:v>9.325831743730983</c:v>
                </c:pt>
                <c:pt idx="57">
                  <c:v>6.369959552391992</c:v>
                </c:pt>
                <c:pt idx="58">
                  <c:v>6.186612434650223</c:v>
                </c:pt>
                <c:pt idx="59">
                  <c:v>5.52648649336008</c:v>
                </c:pt>
                <c:pt idx="60">
                  <c:v>3.410577453173719</c:v>
                </c:pt>
                <c:pt idx="61">
                  <c:v>3.0552774719010203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肾病科</c:v>
                </c:pt>
                <c:pt idx="2">
                  <c:v>内分泌科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中医经典科</c:v>
                </c:pt>
                <c:pt idx="6">
                  <c:v>关节骨科</c:v>
                </c:pt>
                <c:pt idx="7">
                  <c:v>针灸科</c:v>
                </c:pt>
                <c:pt idx="8">
                  <c:v>心病三科</c:v>
                </c:pt>
                <c:pt idx="9">
                  <c:v>妇科</c:v>
                </c:pt>
                <c:pt idx="10">
                  <c:v>微创骨科</c:v>
                </c:pt>
                <c:pt idx="11">
                  <c:v>脊柱骨科</c:v>
                </c:pt>
                <c:pt idx="12">
                  <c:v>骨科</c:v>
                </c:pt>
                <c:pt idx="13">
                  <c:v>心病二科</c:v>
                </c:pt>
                <c:pt idx="14">
                  <c:v>周围血管科</c:v>
                </c:pt>
                <c:pt idx="15">
                  <c:v>中医外治中心</c:v>
                </c:pt>
                <c:pt idx="16">
                  <c:v>重症医学科</c:v>
                </c:pt>
                <c:pt idx="17">
                  <c:v>风湿病科</c:v>
                </c:pt>
                <c:pt idx="18">
                  <c:v>老年医学科</c:v>
                </c:pt>
                <c:pt idx="19">
                  <c:v>西区重症医学科</c:v>
                </c:pt>
                <c:pt idx="20">
                  <c:v>脑病二科</c:v>
                </c:pt>
                <c:pt idx="21">
                  <c:v>肝病科</c:v>
                </c:pt>
                <c:pt idx="22">
                  <c:v>肾脏内科</c:v>
                </c:pt>
                <c:pt idx="23">
                  <c:v>血液科</c:v>
                </c:pt>
                <c:pt idx="24">
                  <c:v>肿瘤内科</c:v>
                </c:pt>
                <c:pt idx="25">
                  <c:v>普通外科</c:v>
                </c:pt>
                <c:pt idx="26">
                  <c:v>治未病中心</c:v>
                </c:pt>
                <c:pt idx="27">
                  <c:v>眼科</c:v>
                </c:pt>
                <c:pt idx="28">
                  <c:v>泌尿外科</c:v>
                </c:pt>
                <c:pt idx="29">
                  <c:v>肛肠科</c:v>
                </c:pt>
                <c:pt idx="30">
                  <c:v>脾胃科消化科合并</c:v>
                </c:pt>
                <c:pt idx="31">
                  <c:v>乳腺甲状腺外科</c:v>
                </c:pt>
                <c:pt idx="32">
                  <c:v>呼吸内科</c:v>
                </c:pt>
                <c:pt idx="33">
                  <c:v>肝胆外科</c:v>
                </c:pt>
                <c:pt idx="34">
                  <c:v>身心医学科</c:v>
                </c:pt>
                <c:pt idx="35">
                  <c:v>神经外科</c:v>
                </c:pt>
                <c:pt idx="36">
                  <c:v>创伤骨科</c:v>
                </c:pt>
                <c:pt idx="37">
                  <c:v>康复科</c:v>
                </c:pt>
                <c:pt idx="38">
                  <c:v>妇科妇二科合并</c:v>
                </c:pt>
                <c:pt idx="39">
                  <c:v>心病四科</c:v>
                </c:pt>
                <c:pt idx="40">
                  <c:v>东区重症医学科</c:v>
                </c:pt>
                <c:pt idx="41">
                  <c:v>综合内科</c:v>
                </c:pt>
                <c:pt idx="42">
                  <c:v>小儿推拿科</c:v>
                </c:pt>
                <c:pt idx="43">
                  <c:v>口腔科</c:v>
                </c:pt>
                <c:pt idx="44">
                  <c:v>小儿骨科</c:v>
                </c:pt>
                <c:pt idx="45">
                  <c:v>妇二科</c:v>
                </c:pt>
                <c:pt idx="46">
                  <c:v>医院</c:v>
                </c:pt>
                <c:pt idx="47">
                  <c:v>运动损伤骨科</c:v>
                </c:pt>
                <c:pt idx="48">
                  <c:v>胸外科</c:v>
                </c:pt>
                <c:pt idx="49">
                  <c:v>男科</c:v>
                </c:pt>
                <c:pt idx="50">
                  <c:v>儿科</c:v>
                </c:pt>
                <c:pt idx="51">
                  <c:v>耳鼻喉科</c:v>
                </c:pt>
                <c:pt idx="52">
                  <c:v>东区肾病科</c:v>
                </c:pt>
                <c:pt idx="53">
                  <c:v>神经内科</c:v>
                </c:pt>
                <c:pt idx="54">
                  <c:v>美容皮肤科</c:v>
                </c:pt>
                <c:pt idx="55">
                  <c:v>消化内科</c:v>
                </c:pt>
                <c:pt idx="56">
                  <c:v>脑病三科</c:v>
                </c:pt>
                <c:pt idx="57">
                  <c:v>推拿科</c:v>
                </c:pt>
                <c:pt idx="58">
                  <c:v>显微骨科</c:v>
                </c:pt>
                <c:pt idx="59">
                  <c:v>心病一科</c:v>
                </c:pt>
                <c:pt idx="60">
                  <c:v>产科</c:v>
                </c:pt>
                <c:pt idx="61">
                  <c:v>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99.69430703306266</c:v>
                </c:pt>
                <c:pt idx="2">
                  <c:v>99.34856576598519</c:v>
                </c:pt>
                <c:pt idx="3">
                  <c:v>99.1230825008539</c:v>
                </c:pt>
                <c:pt idx="4">
                  <c:v>99.0578048100641</c:v>
                </c:pt>
                <c:pt idx="5">
                  <c:v>97.200096202682</c:v>
                </c:pt>
                <c:pt idx="6">
                  <c:v>95.43857327216772</c:v>
                </c:pt>
                <c:pt idx="7">
                  <c:v>91.14653956163393</c:v>
                </c:pt>
                <c:pt idx="8">
                  <c:v>88.33998419987019</c:v>
                </c:pt>
                <c:pt idx="9">
                  <c:v>88.13911384710138</c:v>
                </c:pt>
                <c:pt idx="10">
                  <c:v>87.73686349553572</c:v>
                </c:pt>
                <c:pt idx="11">
                  <c:v>83.77382748990782</c:v>
                </c:pt>
                <c:pt idx="12">
                  <c:v>82.13240087597153</c:v>
                </c:pt>
                <c:pt idx="13">
                  <c:v>82.1181689064995</c:v>
                </c:pt>
                <c:pt idx="14">
                  <c:v>81.39136674226347</c:v>
                </c:pt>
                <c:pt idx="15">
                  <c:v>81.14588233728617</c:v>
                </c:pt>
                <c:pt idx="16">
                  <c:v>80.35793683562251</c:v>
                </c:pt>
                <c:pt idx="17">
                  <c:v>79.17479296407649</c:v>
                </c:pt>
                <c:pt idx="18">
                  <c:v>78.73810788650103</c:v>
                </c:pt>
                <c:pt idx="19">
                  <c:v>78.00328594538546</c:v>
                </c:pt>
                <c:pt idx="20">
                  <c:v>76.53161895815495</c:v>
                </c:pt>
                <c:pt idx="21">
                  <c:v>75.28608531902975</c:v>
                </c:pt>
                <c:pt idx="22">
                  <c:v>70.7881815509228</c:v>
                </c:pt>
                <c:pt idx="23">
                  <c:v>70.77876150470001</c:v>
                </c:pt>
                <c:pt idx="24">
                  <c:v>67.42161054352286</c:v>
                </c:pt>
                <c:pt idx="25">
                  <c:v>66.53271791444163</c:v>
                </c:pt>
                <c:pt idx="26">
                  <c:v>65.62086778923812</c:v>
                </c:pt>
                <c:pt idx="27">
                  <c:v>65.29215191702076</c:v>
                </c:pt>
                <c:pt idx="28">
                  <c:v>64.50635348599401</c:v>
                </c:pt>
                <c:pt idx="29">
                  <c:v>64.50477641064869</c:v>
                </c:pt>
                <c:pt idx="30">
                  <c:v>63.008476505456926</c:v>
                </c:pt>
                <c:pt idx="31">
                  <c:v>62.678776880590796</c:v>
                </c:pt>
                <c:pt idx="32">
                  <c:v>62.0545395064709</c:v>
                </c:pt>
                <c:pt idx="33">
                  <c:v>61.37323499556327</c:v>
                </c:pt>
                <c:pt idx="34">
                  <c:v>58.91965145601981</c:v>
                </c:pt>
                <c:pt idx="35">
                  <c:v>55.768499061892115</c:v>
                </c:pt>
                <c:pt idx="36">
                  <c:v>53.33798489793184</c:v>
                </c:pt>
                <c:pt idx="37">
                  <c:v>52.915138565446235</c:v>
                </c:pt>
                <c:pt idx="38">
                  <c:v>52.73258093436842</c:v>
                </c:pt>
                <c:pt idx="39">
                  <c:v>51.33614253596915</c:v>
                </c:pt>
                <c:pt idx="40">
                  <c:v>48.58337282906758</c:v>
                </c:pt>
                <c:pt idx="41">
                  <c:v>48.42976956599376</c:v>
                </c:pt>
                <c:pt idx="42">
                  <c:v>42.18366435103548</c:v>
                </c:pt>
                <c:pt idx="43">
                  <c:v>40.52058795345402</c:v>
                </c:pt>
                <c:pt idx="44">
                  <c:v>38.99650638059996</c:v>
                </c:pt>
                <c:pt idx="45">
                  <c:v>33.88473322655918</c:v>
                </c:pt>
                <c:pt idx="46">
                  <c:v>32.75567726911929</c:v>
                </c:pt>
                <c:pt idx="47">
                  <c:v>31.315711271925963</c:v>
                </c:pt>
                <c:pt idx="48">
                  <c:v>30.671601053876223</c:v>
                </c:pt>
                <c:pt idx="49">
                  <c:v>27.039785175686095</c:v>
                </c:pt>
                <c:pt idx="50">
                  <c:v>24.925398321794457</c:v>
                </c:pt>
                <c:pt idx="51">
                  <c:v>24.122815470222168</c:v>
                </c:pt>
                <c:pt idx="52">
                  <c:v>23.460323493849362</c:v>
                </c:pt>
                <c:pt idx="53">
                  <c:v>22.83102415038309</c:v>
                </c:pt>
                <c:pt idx="54">
                  <c:v>18.596304330378256</c:v>
                </c:pt>
                <c:pt idx="55">
                  <c:v>15.793304686494125</c:v>
                </c:pt>
                <c:pt idx="56">
                  <c:v>9.065601932816678</c:v>
                </c:pt>
                <c:pt idx="57">
                  <c:v>6.2190613802958845</c:v>
                </c:pt>
                <c:pt idx="58">
                  <c:v>4.336919188240808</c:v>
                </c:pt>
                <c:pt idx="59">
                  <c:v>2.330630993778984</c:v>
                </c:pt>
                <c:pt idx="60">
                  <c:v>0.7401326468418529</c:v>
                </c:pt>
                <c:pt idx="61">
                  <c:v>0.019450972362213596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肿瘤内科</c:v>
                </c:pt>
                <c:pt idx="2">
                  <c:v>老年医学科</c:v>
                </c:pt>
                <c:pt idx="3">
                  <c:v>胸外科</c:v>
                </c:pt>
                <c:pt idx="4">
                  <c:v>心病四科</c:v>
                </c:pt>
                <c:pt idx="5">
                  <c:v>中医经典科</c:v>
                </c:pt>
                <c:pt idx="6">
                  <c:v>口腔科</c:v>
                </c:pt>
                <c:pt idx="7">
                  <c:v>康复科</c:v>
                </c:pt>
                <c:pt idx="8">
                  <c:v>妇科妇二科合并</c:v>
                </c:pt>
                <c:pt idx="9">
                  <c:v>针灸科</c:v>
                </c:pt>
                <c:pt idx="10">
                  <c:v>肝胆外科</c:v>
                </c:pt>
                <c:pt idx="11">
                  <c:v>肛肠科</c:v>
                </c:pt>
                <c:pt idx="12">
                  <c:v>心病二科</c:v>
                </c:pt>
                <c:pt idx="13">
                  <c:v>神经外科</c:v>
                </c:pt>
                <c:pt idx="14">
                  <c:v>中医外治中心</c:v>
                </c:pt>
                <c:pt idx="15">
                  <c:v>消化内科</c:v>
                </c:pt>
                <c:pt idx="16">
                  <c:v>肾脏内科</c:v>
                </c:pt>
                <c:pt idx="17">
                  <c:v>呼吸内科</c:v>
                </c:pt>
                <c:pt idx="18">
                  <c:v>血液科</c:v>
                </c:pt>
                <c:pt idx="19">
                  <c:v>肝病科</c:v>
                </c:pt>
                <c:pt idx="20">
                  <c:v>美容皮肤科</c:v>
                </c:pt>
                <c:pt idx="21">
                  <c:v>脑病三科</c:v>
                </c:pt>
                <c:pt idx="22">
                  <c:v>脑病二科</c:v>
                </c:pt>
                <c:pt idx="23">
                  <c:v>眼科</c:v>
                </c:pt>
                <c:pt idx="24">
                  <c:v>东区肾病科</c:v>
                </c:pt>
                <c:pt idx="25">
                  <c:v>心病三科</c:v>
                </c:pt>
                <c:pt idx="26">
                  <c:v>创伤骨科</c:v>
                </c:pt>
                <c:pt idx="27">
                  <c:v>关节骨科</c:v>
                </c:pt>
                <c:pt idx="28">
                  <c:v>骨科</c:v>
                </c:pt>
                <c:pt idx="29">
                  <c:v>推拿科</c:v>
                </c:pt>
                <c:pt idx="30">
                  <c:v>内分泌科</c:v>
                </c:pt>
                <c:pt idx="31">
                  <c:v>心病一科</c:v>
                </c:pt>
                <c:pt idx="32">
                  <c:v>医院</c:v>
                </c:pt>
                <c:pt idx="33">
                  <c:v>乳腺甲状腺外科</c:v>
                </c:pt>
                <c:pt idx="34">
                  <c:v>小儿推拿科</c:v>
                </c:pt>
                <c:pt idx="35">
                  <c:v>皮肤科</c:v>
                </c:pt>
                <c:pt idx="36">
                  <c:v>妇科</c:v>
                </c:pt>
                <c:pt idx="37">
                  <c:v>普通外科</c:v>
                </c:pt>
                <c:pt idx="38">
                  <c:v>泌尿外科</c:v>
                </c:pt>
                <c:pt idx="39">
                  <c:v>儿科</c:v>
                </c:pt>
                <c:pt idx="40">
                  <c:v>周围血管科</c:v>
                </c:pt>
                <c:pt idx="41">
                  <c:v>身心医学科</c:v>
                </c:pt>
                <c:pt idx="42">
                  <c:v>微创骨科</c:v>
                </c:pt>
                <c:pt idx="43">
                  <c:v>耳鼻喉科</c:v>
                </c:pt>
                <c:pt idx="44">
                  <c:v>运动损伤骨科</c:v>
                </c:pt>
                <c:pt idx="45">
                  <c:v>妇二科</c:v>
                </c:pt>
                <c:pt idx="46">
                  <c:v>西区重症医学科</c:v>
                </c:pt>
                <c:pt idx="47">
                  <c:v>脾胃病科</c:v>
                </c:pt>
                <c:pt idx="48">
                  <c:v>治未病中心</c:v>
                </c:pt>
                <c:pt idx="49">
                  <c:v>男科</c:v>
                </c:pt>
                <c:pt idx="50">
                  <c:v>显微骨科</c:v>
                </c:pt>
                <c:pt idx="51">
                  <c:v>神经内科</c:v>
                </c:pt>
                <c:pt idx="52">
                  <c:v>脑病一科</c:v>
                </c:pt>
                <c:pt idx="53">
                  <c:v>脊柱骨科</c:v>
                </c:pt>
                <c:pt idx="54">
                  <c:v>重症医学科</c:v>
                </c:pt>
                <c:pt idx="55">
                  <c:v>东区重症医学科</c:v>
                </c:pt>
                <c:pt idx="56">
                  <c:v>心血管内科</c:v>
                </c:pt>
                <c:pt idx="57">
                  <c:v>小儿骨科</c:v>
                </c:pt>
                <c:pt idx="58">
                  <c:v>综合内科</c:v>
                </c:pt>
                <c:pt idx="59">
                  <c:v>风湿病科</c:v>
                </c:pt>
                <c:pt idx="60">
                  <c:v>肾病科</c:v>
                </c:pt>
                <c:pt idx="61">
                  <c:v>脾胃科消化科合并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99.24931587850956</c:v>
                </c:pt>
                <c:pt idx="2">
                  <c:v>96.6356626162666</c:v>
                </c:pt>
                <c:pt idx="3">
                  <c:v>94.67609065871723</c:v>
                </c:pt>
                <c:pt idx="4">
                  <c:v>94.67043603754529</c:v>
                </c:pt>
                <c:pt idx="5">
                  <c:v>93.21434699498091</c:v>
                </c:pt>
                <c:pt idx="6">
                  <c:v>92.70431648529305</c:v>
                </c:pt>
                <c:pt idx="7">
                  <c:v>92.64113265031094</c:v>
                </c:pt>
                <c:pt idx="8">
                  <c:v>91.68930685388003</c:v>
                </c:pt>
                <c:pt idx="9">
                  <c:v>90.49789705568514</c:v>
                </c:pt>
                <c:pt idx="10">
                  <c:v>85.4819865980212</c:v>
                </c:pt>
                <c:pt idx="11">
                  <c:v>84.51700587309466</c:v>
                </c:pt>
                <c:pt idx="12">
                  <c:v>83.97556124997512</c:v>
                </c:pt>
                <c:pt idx="13">
                  <c:v>82.25349245578525</c:v>
                </c:pt>
                <c:pt idx="14">
                  <c:v>81.99549551111532</c:v>
                </c:pt>
                <c:pt idx="15">
                  <c:v>80.02409374795056</c:v>
                </c:pt>
                <c:pt idx="16">
                  <c:v>78.1407929775393</c:v>
                </c:pt>
                <c:pt idx="17">
                  <c:v>76.73269946668509</c:v>
                </c:pt>
                <c:pt idx="18">
                  <c:v>75.53330506773375</c:v>
                </c:pt>
                <c:pt idx="19">
                  <c:v>74.45737855122906</c:v>
                </c:pt>
                <c:pt idx="20">
                  <c:v>73.85369641732488</c:v>
                </c:pt>
                <c:pt idx="21">
                  <c:v>70.08624253965868</c:v>
                </c:pt>
                <c:pt idx="22">
                  <c:v>67.24598929755078</c:v>
                </c:pt>
                <c:pt idx="23">
                  <c:v>66.4621851197844</c:v>
                </c:pt>
                <c:pt idx="24">
                  <c:v>66.17690067380902</c:v>
                </c:pt>
                <c:pt idx="25">
                  <c:v>66.1126059528434</c:v>
                </c:pt>
                <c:pt idx="26">
                  <c:v>62.09997634060577</c:v>
                </c:pt>
                <c:pt idx="27">
                  <c:v>61.66657569888877</c:v>
                </c:pt>
                <c:pt idx="28">
                  <c:v>61.458734377748875</c:v>
                </c:pt>
                <c:pt idx="29">
                  <c:v>60.655510417821134</c:v>
                </c:pt>
                <c:pt idx="30">
                  <c:v>58.53038293625906</c:v>
                </c:pt>
                <c:pt idx="31">
                  <c:v>56.16305744952323</c:v>
                </c:pt>
                <c:pt idx="32">
                  <c:v>54.49630140360784</c:v>
                </c:pt>
                <c:pt idx="33">
                  <c:v>53.32088841269629</c:v>
                </c:pt>
                <c:pt idx="34">
                  <c:v>53.29310981202608</c:v>
                </c:pt>
                <c:pt idx="35">
                  <c:v>47.17328388342946</c:v>
                </c:pt>
                <c:pt idx="36">
                  <c:v>45.80862534782912</c:v>
                </c:pt>
                <c:pt idx="37">
                  <c:v>44.55962377399132</c:v>
                </c:pt>
                <c:pt idx="38">
                  <c:v>44.50555593907163</c:v>
                </c:pt>
                <c:pt idx="39">
                  <c:v>41.88817712114766</c:v>
                </c:pt>
                <c:pt idx="40">
                  <c:v>41.812798031612665</c:v>
                </c:pt>
                <c:pt idx="41">
                  <c:v>36.74134972948521</c:v>
                </c:pt>
                <c:pt idx="42">
                  <c:v>34.71645034553775</c:v>
                </c:pt>
                <c:pt idx="43">
                  <c:v>34.67012667175897</c:v>
                </c:pt>
                <c:pt idx="44">
                  <c:v>34.54033032254937</c:v>
                </c:pt>
                <c:pt idx="45">
                  <c:v>34.0054987747528</c:v>
                </c:pt>
                <c:pt idx="46">
                  <c:v>33.56955803071815</c:v>
                </c:pt>
                <c:pt idx="47">
                  <c:v>27.928069318042517</c:v>
                </c:pt>
                <c:pt idx="48">
                  <c:v>27.32771010012014</c:v>
                </c:pt>
                <c:pt idx="49">
                  <c:v>24.152059547711858</c:v>
                </c:pt>
                <c:pt idx="50">
                  <c:v>23.147826154688122</c:v>
                </c:pt>
                <c:pt idx="51">
                  <c:v>23.04138675449569</c:v>
                </c:pt>
                <c:pt idx="52">
                  <c:v>21.34544718056704</c:v>
                </c:pt>
                <c:pt idx="53">
                  <c:v>21.019813541203174</c:v>
                </c:pt>
                <c:pt idx="54">
                  <c:v>18.757049007842287</c:v>
                </c:pt>
                <c:pt idx="55">
                  <c:v>18.652207859292975</c:v>
                </c:pt>
                <c:pt idx="56">
                  <c:v>13.842057403120018</c:v>
                </c:pt>
                <c:pt idx="57">
                  <c:v>9.877836937020515</c:v>
                </c:pt>
                <c:pt idx="58">
                  <c:v>4.8445683469240945</c:v>
                </c:pt>
                <c:pt idx="59">
                  <c:v>2.892553935872593</c:v>
                </c:pt>
                <c:pt idx="60">
                  <c:v>1.5258712354732749</c:v>
                </c:pt>
                <c:pt idx="61">
                  <c:v>0.2424931976771402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特需医疗服务占比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特需医疗服务占比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口腔科</c:v>
                </c:pt>
                <c:pt idx="2">
                  <c:v>心病三科</c:v>
                </c:pt>
                <c:pt idx="3">
                  <c:v>泌尿外科</c:v>
                </c:pt>
                <c:pt idx="4">
                  <c:v>重症医学科</c:v>
                </c:pt>
                <c:pt idx="5">
                  <c:v>血液科</c:v>
                </c:pt>
                <c:pt idx="6">
                  <c:v>眼科</c:v>
                </c:pt>
                <c:pt idx="7">
                  <c:v>肛肠科</c:v>
                </c:pt>
                <c:pt idx="8">
                  <c:v>东区重症医学科</c:v>
                </c:pt>
                <c:pt idx="9">
                  <c:v>皮肤科</c:v>
                </c:pt>
                <c:pt idx="10">
                  <c:v>康复科</c:v>
                </c:pt>
                <c:pt idx="11">
                  <c:v>推拿科</c:v>
                </c:pt>
                <c:pt idx="12">
                  <c:v>心血管内科</c:v>
                </c:pt>
                <c:pt idx="13">
                  <c:v>创伤骨科</c:v>
                </c:pt>
                <c:pt idx="14">
                  <c:v>内分泌科</c:v>
                </c:pt>
                <c:pt idx="15">
                  <c:v>微创骨科</c:v>
                </c:pt>
                <c:pt idx="16">
                  <c:v>乳腺甲状腺外科</c:v>
                </c:pt>
                <c:pt idx="17">
                  <c:v>男科</c:v>
                </c:pt>
                <c:pt idx="18">
                  <c:v>运动损伤骨科</c:v>
                </c:pt>
                <c:pt idx="19">
                  <c:v>神经内科</c:v>
                </c:pt>
                <c:pt idx="20">
                  <c:v>胸外科</c:v>
                </c:pt>
                <c:pt idx="21">
                  <c:v>周围血管科</c:v>
                </c:pt>
                <c:pt idx="22">
                  <c:v>心病一科</c:v>
                </c:pt>
                <c:pt idx="23">
                  <c:v>风湿病科</c:v>
                </c:pt>
                <c:pt idx="24">
                  <c:v>脑病三科</c:v>
                </c:pt>
                <c:pt idx="25">
                  <c:v>关节骨科</c:v>
                </c:pt>
                <c:pt idx="26">
                  <c:v>身心医学科</c:v>
                </c:pt>
                <c:pt idx="27">
                  <c:v>妇科妇二科合并</c:v>
                </c:pt>
                <c:pt idx="28">
                  <c:v>脾胃病科</c:v>
                </c:pt>
                <c:pt idx="29">
                  <c:v>心病二科</c:v>
                </c:pt>
                <c:pt idx="30">
                  <c:v>西区重症医学科</c:v>
                </c:pt>
                <c:pt idx="31">
                  <c:v>消化内科</c:v>
                </c:pt>
                <c:pt idx="32">
                  <c:v>脾胃科消化科合并</c:v>
                </c:pt>
                <c:pt idx="33">
                  <c:v>心病四科</c:v>
                </c:pt>
                <c:pt idx="34">
                  <c:v>脑病二科</c:v>
                </c:pt>
                <c:pt idx="35">
                  <c:v>东区肾病科</c:v>
                </c:pt>
                <c:pt idx="36">
                  <c:v>妇科</c:v>
                </c:pt>
                <c:pt idx="37">
                  <c:v>肝病科</c:v>
                </c:pt>
                <c:pt idx="38">
                  <c:v>骨科</c:v>
                </c:pt>
                <c:pt idx="39">
                  <c:v>脊柱骨科</c:v>
                </c:pt>
                <c:pt idx="40">
                  <c:v>妇二科</c:v>
                </c:pt>
                <c:pt idx="41">
                  <c:v>美容皮肤科</c:v>
                </c:pt>
                <c:pt idx="42">
                  <c:v>神经外科</c:v>
                </c:pt>
                <c:pt idx="43">
                  <c:v>中医经典科</c:v>
                </c:pt>
                <c:pt idx="44">
                  <c:v>针灸科</c:v>
                </c:pt>
                <c:pt idx="45">
                  <c:v>医院</c:v>
                </c:pt>
                <c:pt idx="46">
                  <c:v>肝胆外科</c:v>
                </c:pt>
                <c:pt idx="47">
                  <c:v>呼吸内科</c:v>
                </c:pt>
                <c:pt idx="48">
                  <c:v>老年医学科</c:v>
                </c:pt>
                <c:pt idx="49">
                  <c:v>中医外治中心</c:v>
                </c:pt>
                <c:pt idx="50">
                  <c:v>综合内科</c:v>
                </c:pt>
                <c:pt idx="51">
                  <c:v>普通外科</c:v>
                </c:pt>
                <c:pt idx="52">
                  <c:v>治未病中心</c:v>
                </c:pt>
                <c:pt idx="53">
                  <c:v>小儿骨科</c:v>
                </c:pt>
                <c:pt idx="54">
                  <c:v>儿科</c:v>
                </c:pt>
                <c:pt idx="55">
                  <c:v>耳鼻喉科</c:v>
                </c:pt>
                <c:pt idx="56">
                  <c:v>小儿推拿科</c:v>
                </c:pt>
                <c:pt idx="57">
                  <c:v>产科</c:v>
                </c:pt>
                <c:pt idx="58">
                  <c:v>显微骨科</c:v>
                </c:pt>
                <c:pt idx="59">
                  <c:v>脑病一科</c:v>
                </c:pt>
                <c:pt idx="60">
                  <c:v>肾病科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98.40485243842399</c:v>
                </c:pt>
                <c:pt idx="1">
                  <c:v>98.16984566535874</c:v>
                </c:pt>
                <c:pt idx="2">
                  <c:v>96.52912646589292</c:v>
                </c:pt>
                <c:pt idx="3">
                  <c:v>93.49261660046157</c:v>
                </c:pt>
                <c:pt idx="4">
                  <c:v>92.92728741846632</c:v>
                </c:pt>
                <c:pt idx="5">
                  <c:v>90.38927483161486</c:v>
                </c:pt>
                <c:pt idx="6">
                  <c:v>89.56411558350051</c:v>
                </c:pt>
                <c:pt idx="7">
                  <c:v>87.94195135151179</c:v>
                </c:pt>
                <c:pt idx="8">
                  <c:v>87.18485513436865</c:v>
                </c:pt>
                <c:pt idx="9">
                  <c:v>86.33878151359337</c:v>
                </c:pt>
                <c:pt idx="10">
                  <c:v>86.15234549905601</c:v>
                </c:pt>
                <c:pt idx="11">
                  <c:v>85.50637662600325</c:v>
                </c:pt>
                <c:pt idx="12">
                  <c:v>85.31393832359943</c:v>
                </c:pt>
                <c:pt idx="13">
                  <c:v>83.12051042518482</c:v>
                </c:pt>
                <c:pt idx="14">
                  <c:v>82.86945408398483</c:v>
                </c:pt>
                <c:pt idx="15">
                  <c:v>82.23120063931957</c:v>
                </c:pt>
                <c:pt idx="16">
                  <c:v>80.63166631048198</c:v>
                </c:pt>
                <c:pt idx="17">
                  <c:v>79.99666822934847</c:v>
                </c:pt>
                <c:pt idx="18">
                  <c:v>79.54376147896593</c:v>
                </c:pt>
                <c:pt idx="19">
                  <c:v>79.1461662622211</c:v>
                </c:pt>
                <c:pt idx="20">
                  <c:v>73.73305857537625</c:v>
                </c:pt>
                <c:pt idx="21">
                  <c:v>72.80495955072422</c:v>
                </c:pt>
                <c:pt idx="22">
                  <c:v>72.72546578823797</c:v>
                </c:pt>
                <c:pt idx="23">
                  <c:v>71.68774447079251</c:v>
                </c:pt>
                <c:pt idx="24">
                  <c:v>70.77988304349839</c:v>
                </c:pt>
                <c:pt idx="25">
                  <c:v>70.54051968144277</c:v>
                </c:pt>
                <c:pt idx="26">
                  <c:v>66.79772034677683</c:v>
                </c:pt>
                <c:pt idx="27">
                  <c:v>66.51953512776262</c:v>
                </c:pt>
                <c:pt idx="28">
                  <c:v>65.80892079229943</c:v>
                </c:pt>
                <c:pt idx="29">
                  <c:v>64.57534900081619</c:v>
                </c:pt>
                <c:pt idx="30">
                  <c:v>63.11135695099341</c:v>
                </c:pt>
                <c:pt idx="31">
                  <c:v>61.812126202306914</c:v>
                </c:pt>
                <c:pt idx="32">
                  <c:v>58.51606289203204</c:v>
                </c:pt>
                <c:pt idx="33">
                  <c:v>54.87793855401468</c:v>
                </c:pt>
                <c:pt idx="34">
                  <c:v>52.580939141496245</c:v>
                </c:pt>
                <c:pt idx="35">
                  <c:v>48.41995106363901</c:v>
                </c:pt>
                <c:pt idx="36">
                  <c:v>45.66500367075514</c:v>
                </c:pt>
                <c:pt idx="37">
                  <c:v>45.58678120424475</c:v>
                </c:pt>
                <c:pt idx="38">
                  <c:v>41.35954303167797</c:v>
                </c:pt>
                <c:pt idx="39">
                  <c:v>35.10457373900711</c:v>
                </c:pt>
                <c:pt idx="40">
                  <c:v>35.00650504117906</c:v>
                </c:pt>
                <c:pt idx="41">
                  <c:v>34.797036891660625</c:v>
                </c:pt>
                <c:pt idx="42">
                  <c:v>33.151394019975754</c:v>
                </c:pt>
                <c:pt idx="43">
                  <c:v>32.47538307650195</c:v>
                </c:pt>
                <c:pt idx="44">
                  <c:v>30.829593456739435</c:v>
                </c:pt>
                <c:pt idx="45">
                  <c:v>29.516673622470925</c:v>
                </c:pt>
                <c:pt idx="46">
                  <c:v>28.033567130833447</c:v>
                </c:pt>
                <c:pt idx="47">
                  <c:v>27.362377994733045</c:v>
                </c:pt>
                <c:pt idx="48">
                  <c:v>26.438702555703287</c:v>
                </c:pt>
                <c:pt idx="49">
                  <c:v>25.75224934728455</c:v>
                </c:pt>
                <c:pt idx="50">
                  <c:v>15.810478193849109</c:v>
                </c:pt>
                <c:pt idx="51">
                  <c:v>15.323380226081508</c:v>
                </c:pt>
                <c:pt idx="52">
                  <c:v>8.781688473715231</c:v>
                </c:pt>
                <c:pt idx="53">
                  <c:v>8.511371410150526</c:v>
                </c:pt>
                <c:pt idx="54">
                  <c:v>7.218632294684557</c:v>
                </c:pt>
                <c:pt idx="55">
                  <c:v>6.267850951697063</c:v>
                </c:pt>
                <c:pt idx="56">
                  <c:v>5.956566869897495</c:v>
                </c:pt>
                <c:pt idx="57">
                  <c:v>3.741180192632454</c:v>
                </c:pt>
                <c:pt idx="58">
                  <c:v>3.0708574900372376</c:v>
                </c:pt>
                <c:pt idx="59">
                  <c:v>2.65043719777458</c:v>
                </c:pt>
                <c:pt idx="60">
                  <c:v>2.459151558140049</c:v>
                </c:pt>
                <c:pt idx="61">
                  <c:v>0.514715721139325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脊柱骨科</c:v>
                </c:pt>
                <c:pt idx="2">
                  <c:v>心血管内科</c:v>
                </c:pt>
                <c:pt idx="3">
                  <c:v>肝病科</c:v>
                </c:pt>
                <c:pt idx="4">
                  <c:v>身心医学科</c:v>
                </c:pt>
                <c:pt idx="5">
                  <c:v>神经外科</c:v>
                </c:pt>
                <c:pt idx="6">
                  <c:v>东区重症医学科</c:v>
                </c:pt>
                <c:pt idx="7">
                  <c:v>小儿推拿科</c:v>
                </c:pt>
                <c:pt idx="8">
                  <c:v>心病三科</c:v>
                </c:pt>
                <c:pt idx="9">
                  <c:v>胸外科</c:v>
                </c:pt>
                <c:pt idx="10">
                  <c:v>康复科</c:v>
                </c:pt>
                <c:pt idx="11">
                  <c:v>血液科</c:v>
                </c:pt>
                <c:pt idx="12">
                  <c:v>心病二科</c:v>
                </c:pt>
                <c:pt idx="13">
                  <c:v>消化内科</c:v>
                </c:pt>
                <c:pt idx="14">
                  <c:v>妇科妇二科合并</c:v>
                </c:pt>
                <c:pt idx="15">
                  <c:v>脾胃病科</c:v>
                </c:pt>
                <c:pt idx="16">
                  <c:v>中医经典科</c:v>
                </c:pt>
                <c:pt idx="17">
                  <c:v>皮肤科</c:v>
                </c:pt>
                <c:pt idx="18">
                  <c:v>关节骨科</c:v>
                </c:pt>
                <c:pt idx="19">
                  <c:v>乳腺甲状腺外科</c:v>
                </c:pt>
                <c:pt idx="20">
                  <c:v>重症医学科</c:v>
                </c:pt>
                <c:pt idx="21">
                  <c:v>医院</c:v>
                </c:pt>
                <c:pt idx="22">
                  <c:v>脾胃科消化科合并</c:v>
                </c:pt>
                <c:pt idx="23">
                  <c:v>治未病中心</c:v>
                </c:pt>
                <c:pt idx="24">
                  <c:v>针灸科</c:v>
                </c:pt>
                <c:pt idx="25">
                  <c:v>儿科</c:v>
                </c:pt>
                <c:pt idx="26">
                  <c:v>运动损伤骨科</c:v>
                </c:pt>
                <c:pt idx="27">
                  <c:v>中医外治中心</c:v>
                </c:pt>
                <c:pt idx="28">
                  <c:v>耳鼻喉科</c:v>
                </c:pt>
                <c:pt idx="29">
                  <c:v>呼吸内科</c:v>
                </c:pt>
                <c:pt idx="30">
                  <c:v>脑病二科</c:v>
                </c:pt>
                <c:pt idx="31">
                  <c:v>妇科</c:v>
                </c:pt>
                <c:pt idx="32">
                  <c:v>脑病三科</c:v>
                </c:pt>
                <c:pt idx="33">
                  <c:v>心病一科</c:v>
                </c:pt>
                <c:pt idx="34">
                  <c:v>老年医学科</c:v>
                </c:pt>
                <c:pt idx="35">
                  <c:v>口腔科</c:v>
                </c:pt>
                <c:pt idx="36">
                  <c:v>神经内科</c:v>
                </c:pt>
                <c:pt idx="37">
                  <c:v>心病四科</c:v>
                </c:pt>
                <c:pt idx="38">
                  <c:v>西区重症医学科</c:v>
                </c:pt>
                <c:pt idx="39">
                  <c:v>男科</c:v>
                </c:pt>
                <c:pt idx="40">
                  <c:v>风湿病科</c:v>
                </c:pt>
                <c:pt idx="41">
                  <c:v>小儿骨科</c:v>
                </c:pt>
                <c:pt idx="42">
                  <c:v>内分泌科</c:v>
                </c:pt>
                <c:pt idx="43">
                  <c:v>东区肾病科</c:v>
                </c:pt>
                <c:pt idx="44">
                  <c:v>肿瘤内科</c:v>
                </c:pt>
                <c:pt idx="45">
                  <c:v>产科</c:v>
                </c:pt>
                <c:pt idx="46">
                  <c:v>推拿科</c:v>
                </c:pt>
                <c:pt idx="47">
                  <c:v>泌尿外科</c:v>
                </c:pt>
                <c:pt idx="48">
                  <c:v>肾脏内科</c:v>
                </c:pt>
                <c:pt idx="49">
                  <c:v>综合内科</c:v>
                </c:pt>
                <c:pt idx="50">
                  <c:v>骨科</c:v>
                </c:pt>
                <c:pt idx="51">
                  <c:v>周围血管科</c:v>
                </c:pt>
                <c:pt idx="52">
                  <c:v>微创骨科</c:v>
                </c:pt>
                <c:pt idx="53">
                  <c:v>肾病科</c:v>
                </c:pt>
                <c:pt idx="54">
                  <c:v>眼科</c:v>
                </c:pt>
                <c:pt idx="55">
                  <c:v>脑病一科</c:v>
                </c:pt>
                <c:pt idx="56">
                  <c:v>显微骨科</c:v>
                </c:pt>
                <c:pt idx="57">
                  <c:v>肝胆外科</c:v>
                </c:pt>
                <c:pt idx="58">
                  <c:v>妇二科</c:v>
                </c:pt>
                <c:pt idx="59">
                  <c:v>创伤骨科</c:v>
                </c:pt>
                <c:pt idx="60">
                  <c:v>肛肠科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99.78107193932645</c:v>
                </c:pt>
                <c:pt idx="2">
                  <c:v>99.64951019157125</c:v>
                </c:pt>
                <c:pt idx="3">
                  <c:v>98.91864978341043</c:v>
                </c:pt>
                <c:pt idx="4">
                  <c:v>98.29620571369581</c:v>
                </c:pt>
                <c:pt idx="5">
                  <c:v>97.39579070663596</c:v>
                </c:pt>
                <c:pt idx="6">
                  <c:v>97.3012405293105</c:v>
                </c:pt>
                <c:pt idx="7">
                  <c:v>96.17578584362975</c:v>
                </c:pt>
                <c:pt idx="8">
                  <c:v>95.80986835666765</c:v>
                </c:pt>
                <c:pt idx="9">
                  <c:v>94.61206866371214</c:v>
                </c:pt>
                <c:pt idx="10">
                  <c:v>92.98760253882836</c:v>
                </c:pt>
                <c:pt idx="11">
                  <c:v>87.55466497299945</c:v>
                </c:pt>
                <c:pt idx="12">
                  <c:v>87.52667025028715</c:v>
                </c:pt>
                <c:pt idx="13">
                  <c:v>82.95459804484136</c:v>
                </c:pt>
                <c:pt idx="14">
                  <c:v>82.09607822910031</c:v>
                </c:pt>
                <c:pt idx="15">
                  <c:v>81.9530712175032</c:v>
                </c:pt>
                <c:pt idx="16">
                  <c:v>81.81645330876113</c:v>
                </c:pt>
                <c:pt idx="17">
                  <c:v>79.3274193146959</c:v>
                </c:pt>
                <c:pt idx="18">
                  <c:v>73.78113540529284</c:v>
                </c:pt>
                <c:pt idx="19">
                  <c:v>73.06680189250817</c:v>
                </c:pt>
                <c:pt idx="20">
                  <c:v>70.98594361606327</c:v>
                </c:pt>
                <c:pt idx="21">
                  <c:v>68.89596517145125</c:v>
                </c:pt>
                <c:pt idx="22">
                  <c:v>66.20956642807154</c:v>
                </c:pt>
                <c:pt idx="23">
                  <c:v>64.61652142152677</c:v>
                </c:pt>
                <c:pt idx="24">
                  <c:v>62.30162889435891</c:v>
                </c:pt>
                <c:pt idx="25">
                  <c:v>61.80224136549876</c:v>
                </c:pt>
                <c:pt idx="26">
                  <c:v>61.23813421530357</c:v>
                </c:pt>
                <c:pt idx="27">
                  <c:v>60.882417980759236</c:v>
                </c:pt>
                <c:pt idx="28">
                  <c:v>56.6540015913081</c:v>
                </c:pt>
                <c:pt idx="29">
                  <c:v>56.63522077985073</c:v>
                </c:pt>
                <c:pt idx="30">
                  <c:v>55.45873826067446</c:v>
                </c:pt>
                <c:pt idx="31">
                  <c:v>55.329596650693276</c:v>
                </c:pt>
                <c:pt idx="32">
                  <c:v>55.09421896678025</c:v>
                </c:pt>
                <c:pt idx="33">
                  <c:v>49.82827371699378</c:v>
                </c:pt>
                <c:pt idx="34">
                  <c:v>49.306008388001295</c:v>
                </c:pt>
                <c:pt idx="35">
                  <c:v>48.445075055710525</c:v>
                </c:pt>
                <c:pt idx="36">
                  <c:v>41.87459846030759</c:v>
                </c:pt>
                <c:pt idx="37">
                  <c:v>41.222851900525384</c:v>
                </c:pt>
                <c:pt idx="38">
                  <c:v>39.99282986879362</c:v>
                </c:pt>
                <c:pt idx="39">
                  <c:v>39.263429665370175</c:v>
                </c:pt>
                <c:pt idx="40">
                  <c:v>36.69402428673998</c:v>
                </c:pt>
                <c:pt idx="41">
                  <c:v>36.35187557725842</c:v>
                </c:pt>
                <c:pt idx="42">
                  <c:v>33.87139849277442</c:v>
                </c:pt>
                <c:pt idx="43">
                  <c:v>33.78486925714332</c:v>
                </c:pt>
                <c:pt idx="44">
                  <c:v>30.139971656585427</c:v>
                </c:pt>
                <c:pt idx="45">
                  <c:v>28.37547531793584</c:v>
                </c:pt>
                <c:pt idx="46">
                  <c:v>25.866594167070566</c:v>
                </c:pt>
                <c:pt idx="47">
                  <c:v>25.696566747146083</c:v>
                </c:pt>
                <c:pt idx="48">
                  <c:v>23.82823790109706</c:v>
                </c:pt>
                <c:pt idx="49">
                  <c:v>23.499999415150274</c:v>
                </c:pt>
                <c:pt idx="50">
                  <c:v>20.981040194241622</c:v>
                </c:pt>
                <c:pt idx="51">
                  <c:v>19.158290271026086</c:v>
                </c:pt>
                <c:pt idx="52">
                  <c:v>17.176389952151748</c:v>
                </c:pt>
                <c:pt idx="53">
                  <c:v>9.619990311501724</c:v>
                </c:pt>
                <c:pt idx="54">
                  <c:v>8.849224647540066</c:v>
                </c:pt>
                <c:pt idx="55">
                  <c:v>7.488949135844733</c:v>
                </c:pt>
                <c:pt idx="56">
                  <c:v>6.102265203958652</c:v>
                </c:pt>
                <c:pt idx="57">
                  <c:v>5.245541538342399</c:v>
                </c:pt>
                <c:pt idx="58">
                  <c:v>4.343112140207121</c:v>
                </c:pt>
                <c:pt idx="59">
                  <c:v>4.2611751174818115</c:v>
                </c:pt>
                <c:pt idx="60">
                  <c:v>2.4783413892048025</c:v>
                </c:pt>
                <c:pt idx="61">
                  <c:v>2.2034557808681723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推拿科</c:v>
                </c:pt>
                <c:pt idx="2">
                  <c:v>骨科</c:v>
                </c:pt>
                <c:pt idx="3">
                  <c:v>中医外治中心</c:v>
                </c:pt>
                <c:pt idx="4">
                  <c:v>乳腺甲状腺外科</c:v>
                </c:pt>
                <c:pt idx="5">
                  <c:v>综合内科</c:v>
                </c:pt>
                <c:pt idx="6">
                  <c:v>针灸科</c:v>
                </c:pt>
                <c:pt idx="7">
                  <c:v>美容皮肤科</c:v>
                </c:pt>
                <c:pt idx="8">
                  <c:v>肿瘤内科</c:v>
                </c:pt>
                <c:pt idx="9">
                  <c:v>肛肠科</c:v>
                </c:pt>
                <c:pt idx="10">
                  <c:v>肾脏内科</c:v>
                </c:pt>
                <c:pt idx="11">
                  <c:v>重症医学科</c:v>
                </c:pt>
                <c:pt idx="12">
                  <c:v>普通外科</c:v>
                </c:pt>
                <c:pt idx="13">
                  <c:v>显微骨科</c:v>
                </c:pt>
                <c:pt idx="14">
                  <c:v>男科</c:v>
                </c:pt>
                <c:pt idx="15">
                  <c:v>心血管内科</c:v>
                </c:pt>
                <c:pt idx="16">
                  <c:v>妇科</c:v>
                </c:pt>
                <c:pt idx="17">
                  <c:v>脊柱骨科</c:v>
                </c:pt>
                <c:pt idx="18">
                  <c:v>口腔科</c:v>
                </c:pt>
                <c:pt idx="19">
                  <c:v>脾胃病科</c:v>
                </c:pt>
                <c:pt idx="20">
                  <c:v>神经外科</c:v>
                </c:pt>
                <c:pt idx="21">
                  <c:v>脑病三科</c:v>
                </c:pt>
                <c:pt idx="22">
                  <c:v>泌尿外科</c:v>
                </c:pt>
                <c:pt idx="23">
                  <c:v>皮肤科</c:v>
                </c:pt>
                <c:pt idx="24">
                  <c:v>风湿病科</c:v>
                </c:pt>
                <c:pt idx="25">
                  <c:v>肝胆外科</c:v>
                </c:pt>
                <c:pt idx="26">
                  <c:v>运动损伤骨科</c:v>
                </c:pt>
                <c:pt idx="27">
                  <c:v>神经内科</c:v>
                </c:pt>
                <c:pt idx="28">
                  <c:v>身心医学科</c:v>
                </c:pt>
                <c:pt idx="29">
                  <c:v>关节骨科</c:v>
                </c:pt>
                <c:pt idx="30">
                  <c:v>创伤骨科</c:v>
                </c:pt>
                <c:pt idx="31">
                  <c:v>产科</c:v>
                </c:pt>
                <c:pt idx="32">
                  <c:v>脑病二科</c:v>
                </c:pt>
                <c:pt idx="33">
                  <c:v>治未病中心</c:v>
                </c:pt>
                <c:pt idx="34">
                  <c:v>妇科妇二科合并</c:v>
                </c:pt>
                <c:pt idx="35">
                  <c:v>老年医学科</c:v>
                </c:pt>
                <c:pt idx="36">
                  <c:v>呼吸内科</c:v>
                </c:pt>
                <c:pt idx="37">
                  <c:v>微创骨科</c:v>
                </c:pt>
                <c:pt idx="38">
                  <c:v>心病四科</c:v>
                </c:pt>
                <c:pt idx="39">
                  <c:v>妇二科</c:v>
                </c:pt>
                <c:pt idx="40">
                  <c:v>血液科</c:v>
                </c:pt>
                <c:pt idx="41">
                  <c:v>小儿骨科</c:v>
                </c:pt>
                <c:pt idx="42">
                  <c:v>胸外科</c:v>
                </c:pt>
                <c:pt idx="43">
                  <c:v>脑病一科</c:v>
                </c:pt>
                <c:pt idx="44">
                  <c:v>中医经典科</c:v>
                </c:pt>
                <c:pt idx="45">
                  <c:v>康复科</c:v>
                </c:pt>
                <c:pt idx="46">
                  <c:v>肾病科</c:v>
                </c:pt>
                <c:pt idx="47">
                  <c:v>医院</c:v>
                </c:pt>
                <c:pt idx="48">
                  <c:v>肝病科</c:v>
                </c:pt>
                <c:pt idx="49">
                  <c:v>西区重症医学科</c:v>
                </c:pt>
                <c:pt idx="50">
                  <c:v>脾胃科消化科合并</c:v>
                </c:pt>
                <c:pt idx="51">
                  <c:v>心病二科</c:v>
                </c:pt>
                <c:pt idx="52">
                  <c:v>消化内科</c:v>
                </c:pt>
                <c:pt idx="53">
                  <c:v>东区肾病科</c:v>
                </c:pt>
                <c:pt idx="54">
                  <c:v>心病三科</c:v>
                </c:pt>
                <c:pt idx="55">
                  <c:v>周围血管科</c:v>
                </c:pt>
                <c:pt idx="56">
                  <c:v>儿科</c:v>
                </c:pt>
                <c:pt idx="57">
                  <c:v>东区重症医学科</c:v>
                </c:pt>
                <c:pt idx="58">
                  <c:v>小儿推拿科</c:v>
                </c:pt>
                <c:pt idx="59">
                  <c:v>内分泌科</c:v>
                </c:pt>
                <c:pt idx="60">
                  <c:v>耳鼻喉科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99.345900238624</c:v>
                </c:pt>
                <c:pt idx="2">
                  <c:v>98.62079508111222</c:v>
                </c:pt>
                <c:pt idx="3">
                  <c:v>97.71805271510041</c:v>
                </c:pt>
                <c:pt idx="4">
                  <c:v>96.81031303643007</c:v>
                </c:pt>
                <c:pt idx="5">
                  <c:v>95.56156165052116</c:v>
                </c:pt>
                <c:pt idx="6">
                  <c:v>94.03957875224476</c:v>
                </c:pt>
                <c:pt idx="7">
                  <c:v>92.64884940013374</c:v>
                </c:pt>
                <c:pt idx="8">
                  <c:v>92.33773166513747</c:v>
                </c:pt>
                <c:pt idx="9">
                  <c:v>89.37729140043433</c:v>
                </c:pt>
                <c:pt idx="10">
                  <c:v>89.13966599154762</c:v>
                </c:pt>
                <c:pt idx="11">
                  <c:v>88.73152841858584</c:v>
                </c:pt>
                <c:pt idx="12">
                  <c:v>85.06638762862872</c:v>
                </c:pt>
                <c:pt idx="13">
                  <c:v>73.44589155871314</c:v>
                </c:pt>
                <c:pt idx="14">
                  <c:v>72.49651874885947</c:v>
                </c:pt>
                <c:pt idx="15">
                  <c:v>71.48068039538812</c:v>
                </c:pt>
                <c:pt idx="16">
                  <c:v>69.64351388549578</c:v>
                </c:pt>
                <c:pt idx="17">
                  <c:v>69.61561806684159</c:v>
                </c:pt>
                <c:pt idx="18">
                  <c:v>69.58764393882039</c:v>
                </c:pt>
                <c:pt idx="19">
                  <c:v>67.4003648302256</c:v>
                </c:pt>
                <c:pt idx="20">
                  <c:v>66.51171162992416</c:v>
                </c:pt>
                <c:pt idx="21">
                  <c:v>66.16617702831762</c:v>
                </c:pt>
                <c:pt idx="22">
                  <c:v>64.5032089916172</c:v>
                </c:pt>
                <c:pt idx="23">
                  <c:v>63.26965324602499</c:v>
                </c:pt>
                <c:pt idx="24">
                  <c:v>62.61231003596326</c:v>
                </c:pt>
                <c:pt idx="25">
                  <c:v>61.238964326813445</c:v>
                </c:pt>
                <c:pt idx="26">
                  <c:v>60.74548436432508</c:v>
                </c:pt>
                <c:pt idx="27">
                  <c:v>59.45300747862812</c:v>
                </c:pt>
                <c:pt idx="28">
                  <c:v>58.83144540429405</c:v>
                </c:pt>
                <c:pt idx="29">
                  <c:v>57.81998353050672</c:v>
                </c:pt>
                <c:pt idx="30">
                  <c:v>52.048101578982234</c:v>
                </c:pt>
                <c:pt idx="31">
                  <c:v>48.85704045802377</c:v>
                </c:pt>
                <c:pt idx="32">
                  <c:v>48.599381453497365</c:v>
                </c:pt>
                <c:pt idx="33">
                  <c:v>47.11956816110926</c:v>
                </c:pt>
                <c:pt idx="34">
                  <c:v>45.277245720087706</c:v>
                </c:pt>
                <c:pt idx="35">
                  <c:v>44.08270232826122</c:v>
                </c:pt>
                <c:pt idx="36">
                  <c:v>43.71008355502365</c:v>
                </c:pt>
                <c:pt idx="37">
                  <c:v>41.663502174746654</c:v>
                </c:pt>
                <c:pt idx="38">
                  <c:v>38.99935911165852</c:v>
                </c:pt>
                <c:pt idx="39">
                  <c:v>38.71349000507257</c:v>
                </c:pt>
                <c:pt idx="40">
                  <c:v>35.70847717966206</c:v>
                </c:pt>
                <c:pt idx="41">
                  <c:v>34.84059918032504</c:v>
                </c:pt>
                <c:pt idx="42">
                  <c:v>34.803460443965285</c:v>
                </c:pt>
                <c:pt idx="43">
                  <c:v>34.41015875301098</c:v>
                </c:pt>
                <c:pt idx="44">
                  <c:v>33.0949446838919</c:v>
                </c:pt>
                <c:pt idx="45">
                  <c:v>32.461153769452</c:v>
                </c:pt>
                <c:pt idx="46">
                  <c:v>31.121911360553998</c:v>
                </c:pt>
                <c:pt idx="47">
                  <c:v>29.152206490279017</c:v>
                </c:pt>
                <c:pt idx="48">
                  <c:v>27.736977926617097</c:v>
                </c:pt>
                <c:pt idx="49">
                  <c:v>26.00219967018472</c:v>
                </c:pt>
                <c:pt idx="50">
                  <c:v>24.930998558147834</c:v>
                </c:pt>
                <c:pt idx="51">
                  <c:v>23.218591787550025</c:v>
                </c:pt>
                <c:pt idx="52">
                  <c:v>22.09345342607863</c:v>
                </c:pt>
                <c:pt idx="53">
                  <c:v>21.18981027202024</c:v>
                </c:pt>
                <c:pt idx="54">
                  <c:v>15.719668003959486</c:v>
                </c:pt>
                <c:pt idx="55">
                  <c:v>15.304968310336585</c:v>
                </c:pt>
                <c:pt idx="56">
                  <c:v>13.378958206609589</c:v>
                </c:pt>
                <c:pt idx="57">
                  <c:v>10.57459496682828</c:v>
                </c:pt>
                <c:pt idx="58">
                  <c:v>9.274653037693657</c:v>
                </c:pt>
                <c:pt idx="59">
                  <c:v>8.850594055082745</c:v>
                </c:pt>
                <c:pt idx="60">
                  <c:v>8.255217972896135</c:v>
                </c:pt>
                <c:pt idx="61">
                  <c:v>6.463658582133683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风湿病科</c:v>
                </c:pt>
                <c:pt idx="2">
                  <c:v>肝胆外科</c:v>
                </c:pt>
                <c:pt idx="3">
                  <c:v>肾脏内科</c:v>
                </c:pt>
                <c:pt idx="4">
                  <c:v>眼科</c:v>
                </c:pt>
                <c:pt idx="5">
                  <c:v>运动损伤骨科</c:v>
                </c:pt>
                <c:pt idx="6">
                  <c:v>男科</c:v>
                </c:pt>
                <c:pt idx="7">
                  <c:v>妇二科</c:v>
                </c:pt>
                <c:pt idx="8">
                  <c:v>脾胃科消化科合并</c:v>
                </c:pt>
                <c:pt idx="9">
                  <c:v>口腔科</c:v>
                </c:pt>
                <c:pt idx="10">
                  <c:v>脑病三科</c:v>
                </c:pt>
                <c:pt idx="11">
                  <c:v>康复科</c:v>
                </c:pt>
                <c:pt idx="12">
                  <c:v>胸外科</c:v>
                </c:pt>
                <c:pt idx="13">
                  <c:v>产科</c:v>
                </c:pt>
                <c:pt idx="14">
                  <c:v>微创骨科</c:v>
                </c:pt>
                <c:pt idx="15">
                  <c:v>肛肠科</c:v>
                </c:pt>
                <c:pt idx="16">
                  <c:v>神经内科</c:v>
                </c:pt>
                <c:pt idx="17">
                  <c:v>综合内科</c:v>
                </c:pt>
                <c:pt idx="18">
                  <c:v>小儿推拿科</c:v>
                </c:pt>
                <c:pt idx="19">
                  <c:v>骨科</c:v>
                </c:pt>
                <c:pt idx="20">
                  <c:v>老年医学科</c:v>
                </c:pt>
                <c:pt idx="21">
                  <c:v>推拿科</c:v>
                </c:pt>
                <c:pt idx="22">
                  <c:v>皮肤科</c:v>
                </c:pt>
                <c:pt idx="23">
                  <c:v>内分泌科</c:v>
                </c:pt>
                <c:pt idx="24">
                  <c:v>显微骨科</c:v>
                </c:pt>
                <c:pt idx="25">
                  <c:v>妇科妇二科合并</c:v>
                </c:pt>
                <c:pt idx="26">
                  <c:v>消化内科</c:v>
                </c:pt>
                <c:pt idx="27">
                  <c:v>儿科</c:v>
                </c:pt>
                <c:pt idx="28">
                  <c:v>治未病中心</c:v>
                </c:pt>
                <c:pt idx="29">
                  <c:v>肝病科</c:v>
                </c:pt>
                <c:pt idx="30">
                  <c:v>普通外科</c:v>
                </c:pt>
                <c:pt idx="31">
                  <c:v>东区肾病科</c:v>
                </c:pt>
                <c:pt idx="32">
                  <c:v>美容皮肤科</c:v>
                </c:pt>
                <c:pt idx="33">
                  <c:v>肿瘤内科</c:v>
                </c:pt>
                <c:pt idx="34">
                  <c:v>脑病一科</c:v>
                </c:pt>
                <c:pt idx="35">
                  <c:v>肾病科</c:v>
                </c:pt>
                <c:pt idx="36">
                  <c:v>中医经典科</c:v>
                </c:pt>
                <c:pt idx="37">
                  <c:v>中医外治中心</c:v>
                </c:pt>
                <c:pt idx="38">
                  <c:v>身心医学科</c:v>
                </c:pt>
                <c:pt idx="39">
                  <c:v>心病二科</c:v>
                </c:pt>
                <c:pt idx="40">
                  <c:v>心血管内科</c:v>
                </c:pt>
                <c:pt idx="41">
                  <c:v>神经外科</c:v>
                </c:pt>
                <c:pt idx="42">
                  <c:v>呼吸内科</c:v>
                </c:pt>
                <c:pt idx="43">
                  <c:v>东区重症医学科</c:v>
                </c:pt>
                <c:pt idx="44">
                  <c:v>小儿骨科</c:v>
                </c:pt>
                <c:pt idx="45">
                  <c:v>血液科</c:v>
                </c:pt>
                <c:pt idx="46">
                  <c:v>针灸科</c:v>
                </c:pt>
                <c:pt idx="47">
                  <c:v>西区重症医学科</c:v>
                </c:pt>
                <c:pt idx="48">
                  <c:v>心病一科</c:v>
                </c:pt>
                <c:pt idx="49">
                  <c:v>重症医学科</c:v>
                </c:pt>
                <c:pt idx="50">
                  <c:v>乳腺甲状腺外科</c:v>
                </c:pt>
                <c:pt idx="51">
                  <c:v>脊柱骨科</c:v>
                </c:pt>
                <c:pt idx="52">
                  <c:v>耳鼻喉科</c:v>
                </c:pt>
                <c:pt idx="53">
                  <c:v>心病四科</c:v>
                </c:pt>
                <c:pt idx="54">
                  <c:v>周围血管科</c:v>
                </c:pt>
                <c:pt idx="55">
                  <c:v>心病三科</c:v>
                </c:pt>
                <c:pt idx="56">
                  <c:v>脾胃病科</c:v>
                </c:pt>
                <c:pt idx="57">
                  <c:v>泌尿外科</c:v>
                </c:pt>
                <c:pt idx="58">
                  <c:v>脑病二科</c:v>
                </c:pt>
                <c:pt idx="59">
                  <c:v>妇科</c:v>
                </c:pt>
                <c:pt idx="60">
                  <c:v>关节骨科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0.37009378276684124</c:v>
                </c:pt>
                <c:pt idx="2">
                  <c:v>0.3000035894876381</c:v>
                </c:pt>
                <c:pt idx="3">
                  <c:v>0.2802947275138624</c:v>
                </c:pt>
                <c:pt idx="4">
                  <c:v>0.22862632734255373</c:v>
                </c:pt>
                <c:pt idx="5">
                  <c:v>0.17104927317817287</c:v>
                </c:pt>
                <c:pt idx="6">
                  <c:v>0.09888735362407128</c:v>
                </c:pt>
                <c:pt idx="7">
                  <c:v>0.08714840611036823</c:v>
                </c:pt>
                <c:pt idx="8">
                  <c:v>0.08654044748433078</c:v>
                </c:pt>
                <c:pt idx="9">
                  <c:v>0.0777581089877676</c:v>
                </c:pt>
                <c:pt idx="10">
                  <c:v>0.0748111802158816</c:v>
                </c:pt>
                <c:pt idx="11">
                  <c:v>0.05912091845883478</c:v>
                </c:pt>
                <c:pt idx="12">
                  <c:v>0.058633060150460874</c:v>
                </c:pt>
                <c:pt idx="13">
                  <c:v>0.053695745172777615</c:v>
                </c:pt>
                <c:pt idx="14">
                  <c:v>0.03591858288637356</c:v>
                </c:pt>
                <c:pt idx="15">
                  <c:v>0.03482184131253673</c:v>
                </c:pt>
                <c:pt idx="16">
                  <c:v>0.0330940380189121</c:v>
                </c:pt>
                <c:pt idx="17">
                  <c:v>0.0309727614621954</c:v>
                </c:pt>
                <c:pt idx="18">
                  <c:v>0.030195128294090188</c:v>
                </c:pt>
                <c:pt idx="19">
                  <c:v>0.028708927108095972</c:v>
                </c:pt>
                <c:pt idx="20">
                  <c:v>0.025800264588138857</c:v>
                </c:pt>
                <c:pt idx="21">
                  <c:v>0.025071485017573437</c:v>
                </c:pt>
                <c:pt idx="22">
                  <c:v>0.0246058139452098</c:v>
                </c:pt>
                <c:pt idx="23">
                  <c:v>0.024487119582252564</c:v>
                </c:pt>
                <c:pt idx="24">
                  <c:v>0.023952301232378365</c:v>
                </c:pt>
                <c:pt idx="25">
                  <c:v>0.022430389364650753</c:v>
                </c:pt>
                <c:pt idx="26">
                  <c:v>0.021602703019199504</c:v>
                </c:pt>
                <c:pt idx="27">
                  <c:v>0.02130378581041495</c:v>
                </c:pt>
                <c:pt idx="28">
                  <c:v>0.021000275202746974</c:v>
                </c:pt>
                <c:pt idx="29">
                  <c:v>0.02024808413818253</c:v>
                </c:pt>
                <c:pt idx="30">
                  <c:v>0.019339822848455618</c:v>
                </c:pt>
                <c:pt idx="31">
                  <c:v>0.019092903254899617</c:v>
                </c:pt>
                <c:pt idx="32">
                  <c:v>0.018744584480174888</c:v>
                </c:pt>
                <c:pt idx="33">
                  <c:v>0.01794643348878213</c:v>
                </c:pt>
                <c:pt idx="34">
                  <c:v>0.017375696889226678</c:v>
                </c:pt>
                <c:pt idx="35">
                  <c:v>0.016447491757958666</c:v>
                </c:pt>
                <c:pt idx="36">
                  <c:v>0.015370036430421638</c:v>
                </c:pt>
                <c:pt idx="37">
                  <c:v>0.015219351879172012</c:v>
                </c:pt>
                <c:pt idx="38">
                  <c:v>0.014937064168929287</c:v>
                </c:pt>
                <c:pt idx="39">
                  <c:v>0.014700698449514245</c:v>
                </c:pt>
                <c:pt idx="40">
                  <c:v>0.014190942115872348</c:v>
                </c:pt>
                <c:pt idx="41">
                  <c:v>0.013989667722819114</c:v>
                </c:pt>
                <c:pt idx="42">
                  <c:v>0.013855623731824609</c:v>
                </c:pt>
                <c:pt idx="43">
                  <c:v>0.013829335007282477</c:v>
                </c:pt>
                <c:pt idx="44">
                  <c:v>0.013674011150517165</c:v>
                </c:pt>
                <c:pt idx="45">
                  <c:v>0.013610688626083382</c:v>
                </c:pt>
                <c:pt idx="46">
                  <c:v>0.013393238850191527</c:v>
                </c:pt>
                <c:pt idx="47">
                  <c:v>0.012953295473966377</c:v>
                </c:pt>
                <c:pt idx="48">
                  <c:v>0.012667253103697965</c:v>
                </c:pt>
                <c:pt idx="49">
                  <c:v>0.012003014257053113</c:v>
                </c:pt>
                <c:pt idx="50">
                  <c:v>0.011775093086444505</c:v>
                </c:pt>
                <c:pt idx="51">
                  <c:v>0.011717893925899938</c:v>
                </c:pt>
                <c:pt idx="52">
                  <c:v>0.011654426678050903</c:v>
                </c:pt>
                <c:pt idx="53">
                  <c:v>0.011438818449481093</c:v>
                </c:pt>
                <c:pt idx="54">
                  <c:v>0.01139028297065455</c:v>
                </c:pt>
                <c:pt idx="55">
                  <c:v>0.011129662299256094</c:v>
                </c:pt>
                <c:pt idx="56">
                  <c:v>0.01091619495414098</c:v>
                </c:pt>
                <c:pt idx="57">
                  <c:v>0.01089850927926952</c:v>
                </c:pt>
                <c:pt idx="58">
                  <c:v>0.010696300846994682</c:v>
                </c:pt>
                <c:pt idx="59">
                  <c:v>0.010626004510623812</c:v>
                </c:pt>
                <c:pt idx="60">
                  <c:v>0.010587126659656741</c:v>
                </c:pt>
                <c:pt idx="61">
                  <c:v>0.010078034233046316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消化内科</c:v>
                </c:pt>
                <c:pt idx="2">
                  <c:v>针灸科</c:v>
                </c:pt>
                <c:pt idx="3">
                  <c:v>东区肾病科</c:v>
                </c:pt>
                <c:pt idx="4">
                  <c:v>妇科</c:v>
                </c:pt>
                <c:pt idx="5">
                  <c:v>运动损伤骨科</c:v>
                </c:pt>
                <c:pt idx="6">
                  <c:v>康复科</c:v>
                </c:pt>
                <c:pt idx="7">
                  <c:v>西区重症医学科</c:v>
                </c:pt>
                <c:pt idx="8">
                  <c:v>耳鼻喉科</c:v>
                </c:pt>
                <c:pt idx="9">
                  <c:v>泌尿外科</c:v>
                </c:pt>
                <c:pt idx="10">
                  <c:v>乳腺甲状腺外科</c:v>
                </c:pt>
                <c:pt idx="11">
                  <c:v>显微骨科</c:v>
                </c:pt>
                <c:pt idx="12">
                  <c:v>中医外治中心</c:v>
                </c:pt>
                <c:pt idx="13">
                  <c:v>肾脏内科</c:v>
                </c:pt>
                <c:pt idx="14">
                  <c:v>肝病科</c:v>
                </c:pt>
                <c:pt idx="15">
                  <c:v>微创骨科</c:v>
                </c:pt>
                <c:pt idx="16">
                  <c:v>小儿推拿科</c:v>
                </c:pt>
                <c:pt idx="17">
                  <c:v>老年医学科</c:v>
                </c:pt>
                <c:pt idx="18">
                  <c:v>脑病一科</c:v>
                </c:pt>
                <c:pt idx="19">
                  <c:v>肝胆外科</c:v>
                </c:pt>
                <c:pt idx="20">
                  <c:v>男科</c:v>
                </c:pt>
                <c:pt idx="21">
                  <c:v>美容皮肤科</c:v>
                </c:pt>
                <c:pt idx="22">
                  <c:v>肿瘤内科</c:v>
                </c:pt>
                <c:pt idx="23">
                  <c:v>产科</c:v>
                </c:pt>
                <c:pt idx="24">
                  <c:v>风湿病科</c:v>
                </c:pt>
                <c:pt idx="25">
                  <c:v>心病二科</c:v>
                </c:pt>
                <c:pt idx="26">
                  <c:v>心病四科</c:v>
                </c:pt>
                <c:pt idx="27">
                  <c:v>神经内科</c:v>
                </c:pt>
                <c:pt idx="28">
                  <c:v>口腔科</c:v>
                </c:pt>
                <c:pt idx="29">
                  <c:v>肾病科</c:v>
                </c:pt>
                <c:pt idx="30">
                  <c:v>小儿骨科</c:v>
                </c:pt>
                <c:pt idx="31">
                  <c:v>综合内科</c:v>
                </c:pt>
                <c:pt idx="32">
                  <c:v>肛肠科</c:v>
                </c:pt>
                <c:pt idx="33">
                  <c:v>神经外科</c:v>
                </c:pt>
                <c:pt idx="34">
                  <c:v>脑病二科</c:v>
                </c:pt>
                <c:pt idx="35">
                  <c:v>重症医学科</c:v>
                </c:pt>
                <c:pt idx="36">
                  <c:v>东区重症医学科</c:v>
                </c:pt>
                <c:pt idx="37">
                  <c:v>关节骨科</c:v>
                </c:pt>
                <c:pt idx="38">
                  <c:v>儿科</c:v>
                </c:pt>
                <c:pt idx="39">
                  <c:v>妇科妇二科合并</c:v>
                </c:pt>
                <c:pt idx="40">
                  <c:v>皮肤科</c:v>
                </c:pt>
                <c:pt idx="41">
                  <c:v>推拿科</c:v>
                </c:pt>
                <c:pt idx="42">
                  <c:v>骨科</c:v>
                </c:pt>
                <c:pt idx="43">
                  <c:v>医院</c:v>
                </c:pt>
                <c:pt idx="44">
                  <c:v>内分泌科</c:v>
                </c:pt>
                <c:pt idx="45">
                  <c:v>普通外科</c:v>
                </c:pt>
                <c:pt idx="46">
                  <c:v>脑病三科</c:v>
                </c:pt>
                <c:pt idx="47">
                  <c:v>眼科</c:v>
                </c:pt>
                <c:pt idx="48">
                  <c:v>心病一科</c:v>
                </c:pt>
                <c:pt idx="49">
                  <c:v>中医经典科</c:v>
                </c:pt>
                <c:pt idx="50">
                  <c:v>脊柱骨科</c:v>
                </c:pt>
                <c:pt idx="51">
                  <c:v>周围血管科</c:v>
                </c:pt>
                <c:pt idx="52">
                  <c:v>脾胃病科</c:v>
                </c:pt>
                <c:pt idx="53">
                  <c:v>血液科</c:v>
                </c:pt>
                <c:pt idx="54">
                  <c:v>脾胃科消化科合并</c:v>
                </c:pt>
                <c:pt idx="55">
                  <c:v>治未病中心</c:v>
                </c:pt>
                <c:pt idx="56">
                  <c:v>呼吸内科</c:v>
                </c:pt>
                <c:pt idx="57">
                  <c:v>心病三科</c:v>
                </c:pt>
                <c:pt idx="58">
                  <c:v>妇二科</c:v>
                </c:pt>
                <c:pt idx="59">
                  <c:v>身心医学科</c:v>
                </c:pt>
                <c:pt idx="60">
                  <c:v>创伤骨科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95.22588498947704</c:v>
                </c:pt>
                <c:pt idx="2">
                  <c:v>94.78979623210306</c:v>
                </c:pt>
                <c:pt idx="3">
                  <c:v>93.31034627996218</c:v>
                </c:pt>
                <c:pt idx="4">
                  <c:v>87.56037037630479</c:v>
                </c:pt>
                <c:pt idx="5">
                  <c:v>87.03771197043561</c:v>
                </c:pt>
                <c:pt idx="6">
                  <c:v>86.70283677992646</c:v>
                </c:pt>
                <c:pt idx="7">
                  <c:v>79.51407756510537</c:v>
                </c:pt>
                <c:pt idx="8">
                  <c:v>79.3366530147078</c:v>
                </c:pt>
                <c:pt idx="9">
                  <c:v>79.19872160555644</c:v>
                </c:pt>
                <c:pt idx="10">
                  <c:v>78.20952684161631</c:v>
                </c:pt>
                <c:pt idx="11">
                  <c:v>76.33402849185036</c:v>
                </c:pt>
                <c:pt idx="12">
                  <c:v>75.32143295029427</c:v>
                </c:pt>
                <c:pt idx="13">
                  <c:v>72.55047615513523</c:v>
                </c:pt>
                <c:pt idx="14">
                  <c:v>71.42664898715624</c:v>
                </c:pt>
                <c:pt idx="15">
                  <c:v>71.17042691923866</c:v>
                </c:pt>
                <c:pt idx="16">
                  <c:v>70.06566830925647</c:v>
                </c:pt>
                <c:pt idx="17">
                  <c:v>67.321807977038</c:v>
                </c:pt>
                <c:pt idx="18">
                  <c:v>64.27437465632359</c:v>
                </c:pt>
                <c:pt idx="19">
                  <c:v>64.19558659209517</c:v>
                </c:pt>
                <c:pt idx="20">
                  <c:v>64.14831568917678</c:v>
                </c:pt>
                <c:pt idx="21">
                  <c:v>61.71610154004982</c:v>
                </c:pt>
                <c:pt idx="22">
                  <c:v>59.86466250866939</c:v>
                </c:pt>
                <c:pt idx="23">
                  <c:v>58.901790181318674</c:v>
                </c:pt>
                <c:pt idx="24">
                  <c:v>57.16531175276813</c:v>
                </c:pt>
                <c:pt idx="25">
                  <c:v>54.98545599257282</c:v>
                </c:pt>
                <c:pt idx="26">
                  <c:v>54.44830761129115</c:v>
                </c:pt>
                <c:pt idx="27">
                  <c:v>49.613902491620635</c:v>
                </c:pt>
                <c:pt idx="28">
                  <c:v>49.551327062698974</c:v>
                </c:pt>
                <c:pt idx="29">
                  <c:v>48.36799000605473</c:v>
                </c:pt>
                <c:pt idx="30">
                  <c:v>47.055387193752374</c:v>
                </c:pt>
                <c:pt idx="31">
                  <c:v>46.46306493527595</c:v>
                </c:pt>
                <c:pt idx="32">
                  <c:v>46.065445553174655</c:v>
                </c:pt>
                <c:pt idx="33">
                  <c:v>42.6308909462826</c:v>
                </c:pt>
                <c:pt idx="34">
                  <c:v>42.46115451700277</c:v>
                </c:pt>
                <c:pt idx="35">
                  <c:v>41.53544163491888</c:v>
                </c:pt>
                <c:pt idx="36">
                  <c:v>40.026033666918956</c:v>
                </c:pt>
                <c:pt idx="37">
                  <c:v>38.06864697197915</c:v>
                </c:pt>
                <c:pt idx="38">
                  <c:v>36.83864833808177</c:v>
                </c:pt>
                <c:pt idx="39">
                  <c:v>36.81968271336988</c:v>
                </c:pt>
                <c:pt idx="40">
                  <c:v>30.298633756683</c:v>
                </c:pt>
                <c:pt idx="41">
                  <c:v>29.23077334891775</c:v>
                </c:pt>
                <c:pt idx="42">
                  <c:v>28.398152456552253</c:v>
                </c:pt>
                <c:pt idx="43">
                  <c:v>27.595805483500442</c:v>
                </c:pt>
                <c:pt idx="44">
                  <c:v>26.96335537123157</c:v>
                </c:pt>
                <c:pt idx="45">
                  <c:v>25.103640845452343</c:v>
                </c:pt>
                <c:pt idx="46">
                  <c:v>24.764943342104242</c:v>
                </c:pt>
                <c:pt idx="47">
                  <c:v>23.309107617552073</c:v>
                </c:pt>
                <c:pt idx="48">
                  <c:v>22.882538630838553</c:v>
                </c:pt>
                <c:pt idx="49">
                  <c:v>21.139902765498583</c:v>
                </c:pt>
                <c:pt idx="50">
                  <c:v>20.681603981625088</c:v>
                </c:pt>
                <c:pt idx="51">
                  <c:v>17.476626126181888</c:v>
                </c:pt>
                <c:pt idx="52">
                  <c:v>17.243768503013353</c:v>
                </c:pt>
                <c:pt idx="53">
                  <c:v>15.288589301751784</c:v>
                </c:pt>
                <c:pt idx="54">
                  <c:v>15.256504458162306</c:v>
                </c:pt>
                <c:pt idx="55">
                  <c:v>9.588592679816298</c:v>
                </c:pt>
                <c:pt idx="56">
                  <c:v>9.03320028172914</c:v>
                </c:pt>
                <c:pt idx="57">
                  <c:v>8.139573963752099</c:v>
                </c:pt>
                <c:pt idx="58">
                  <c:v>7.54457781402255</c:v>
                </c:pt>
                <c:pt idx="59">
                  <c:v>6.094704380552094</c:v>
                </c:pt>
                <c:pt idx="60">
                  <c:v>4.726564319365106</c:v>
                </c:pt>
                <c:pt idx="61">
                  <c:v>2.956785989478076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  <c:pt idx="20">
                  <c:v>周围血管科</c:v>
                </c:pt>
                <c:pt idx="21">
                  <c:v>中医经典科</c:v>
                </c:pt>
                <c:pt idx="22">
                  <c:v>皮肤科</c:v>
                </c:pt>
                <c:pt idx="23">
                  <c:v>耳鼻喉科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妇二科</c:v>
                </c:pt>
                <c:pt idx="27">
                  <c:v>肛肠科</c:v>
                </c:pt>
                <c:pt idx="28">
                  <c:v>脾胃科消化科合并</c:v>
                </c:pt>
                <c:pt idx="29">
                  <c:v>脾胃病科</c:v>
                </c:pt>
                <c:pt idx="30">
                  <c:v>眼科</c:v>
                </c:pt>
                <c:pt idx="31">
                  <c:v>胸外科</c:v>
                </c:pt>
                <c:pt idx="32">
                  <c:v>普通外科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老年医学科</c:v>
                </c:pt>
                <c:pt idx="36">
                  <c:v>肾脏内科</c:v>
                </c:pt>
                <c:pt idx="37">
                  <c:v>泌尿外科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综合内科</c:v>
                </c:pt>
                <c:pt idx="43">
                  <c:v>肝胆外科</c:v>
                </c:pt>
                <c:pt idx="44">
                  <c:v>西区重症医学科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脑病三科</c:v>
                </c:pt>
                <c:pt idx="51">
                  <c:v>乳腺甲状腺外科</c:v>
                </c:pt>
                <c:pt idx="52">
                  <c:v>重症医学科</c:v>
                </c:pt>
                <c:pt idx="53">
                  <c:v>东区重症医学科</c:v>
                </c:pt>
                <c:pt idx="54">
                  <c:v>内分泌科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风湿病科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  <c:pt idx="20">
                  <c:v>7.02012763868434</c:v>
                </c:pt>
                <c:pt idx="21">
                  <c:v>6.783681214421253</c:v>
                </c:pt>
                <c:pt idx="22">
                  <c:v>6.638811513463324</c:v>
                </c:pt>
                <c:pt idx="23">
                  <c:v>6.378233719892952</c:v>
                </c:pt>
                <c:pt idx="24">
                  <c:v>6.111111111111111</c:v>
                </c:pt>
                <c:pt idx="25">
                  <c:v>6.111111111111111</c:v>
                </c:pt>
                <c:pt idx="26">
                  <c:v>5.968280467445743</c:v>
                </c:pt>
                <c:pt idx="27">
                  <c:v>5.836734693877551</c:v>
                </c:pt>
                <c:pt idx="28">
                  <c:v>5.566368236667963</c:v>
                </c:pt>
                <c:pt idx="29">
                  <c:v>5.566368236667963</c:v>
                </c:pt>
                <c:pt idx="30">
                  <c:v>4.951523545706371</c:v>
                </c:pt>
                <c:pt idx="31">
                  <c:v>4.951523545706371</c:v>
                </c:pt>
                <c:pt idx="32">
                  <c:v>4.8772169167803545</c:v>
                </c:pt>
                <c:pt idx="33">
                  <c:v>4.377104377104377</c:v>
                </c:pt>
                <c:pt idx="34">
                  <c:v>4.325468844525106</c:v>
                </c:pt>
                <c:pt idx="35">
                  <c:v>4.2095967029732115</c:v>
                </c:pt>
                <c:pt idx="36">
                  <c:v>4.208357857563272</c:v>
                </c:pt>
                <c:pt idx="37">
                  <c:v>4.118663594470045</c:v>
                </c:pt>
                <c:pt idx="38">
                  <c:v>4.100946372239747</c:v>
                </c:pt>
                <c:pt idx="39">
                  <c:v>4.078722190530518</c:v>
                </c:pt>
                <c:pt idx="40">
                  <c:v>4.034988713318285</c:v>
                </c:pt>
                <c:pt idx="41">
                  <c:v>3.9932979614632784</c:v>
                </c:pt>
                <c:pt idx="42">
                  <c:v>3.9678135405105435</c:v>
                </c:pt>
                <c:pt idx="43">
                  <c:v>3.9039039039039034</c:v>
                </c:pt>
                <c:pt idx="44">
                  <c:v>3.822507350975675</c:v>
                </c:pt>
                <c:pt idx="45">
                  <c:v>3.819444444444444</c:v>
                </c:pt>
                <c:pt idx="46">
                  <c:v>3.7840698597512565</c:v>
                </c:pt>
                <c:pt idx="47">
                  <c:v>3.7542662116040955</c:v>
                </c:pt>
                <c:pt idx="48">
                  <c:v>3.7385620915032676</c:v>
                </c:pt>
                <c:pt idx="49">
                  <c:v>3.6941358822009813</c:v>
                </c:pt>
                <c:pt idx="50">
                  <c:v>3.6893704850361195</c:v>
                </c:pt>
                <c:pt idx="51">
                  <c:v>3.6211699164345403</c:v>
                </c:pt>
                <c:pt idx="52">
                  <c:v>3.6184210526315788</c:v>
                </c:pt>
                <c:pt idx="53">
                  <c:v>3.5273803650715343</c:v>
                </c:pt>
                <c:pt idx="54">
                  <c:v>3.3982889733840302</c:v>
                </c:pt>
                <c:pt idx="55">
                  <c:v>3.352872215709261</c:v>
                </c:pt>
                <c:pt idx="56">
                  <c:v>3.160220994475138</c:v>
                </c:pt>
                <c:pt idx="57">
                  <c:v>3.1046461137646544</c:v>
                </c:pt>
                <c:pt idx="58">
                  <c:v>2.969269102990033</c:v>
                </c:pt>
                <c:pt idx="59">
                  <c:v>2.8160693186293813</c:v>
                </c:pt>
                <c:pt idx="60">
                  <c:v>2.7793974732750244</c:v>
                </c:pt>
                <c:pt idx="61">
                  <c:v>0.04760319573901465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医床比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脾胃病科</c:v>
                </c:pt>
                <c:pt idx="2">
                  <c:v>脾胃科消化科合并</c:v>
                </c:pt>
                <c:pt idx="3">
                  <c:v>康复科</c:v>
                </c:pt>
                <c:pt idx="4">
                  <c:v>综合内科</c:v>
                </c:pt>
                <c:pt idx="5">
                  <c:v>胸外科</c:v>
                </c:pt>
                <c:pt idx="6">
                  <c:v>呼吸内科</c:v>
                </c:pt>
                <c:pt idx="7">
                  <c:v>推拿科</c:v>
                </c:pt>
                <c:pt idx="8">
                  <c:v>皮肤科</c:v>
                </c:pt>
                <c:pt idx="9">
                  <c:v>重症医学科</c:v>
                </c:pt>
                <c:pt idx="10">
                  <c:v>脊柱骨科</c:v>
                </c:pt>
                <c:pt idx="11">
                  <c:v>肝胆外科</c:v>
                </c:pt>
                <c:pt idx="12">
                  <c:v>关节骨科</c:v>
                </c:pt>
                <c:pt idx="13">
                  <c:v>神经内科</c:v>
                </c:pt>
                <c:pt idx="14">
                  <c:v>血液科</c:v>
                </c:pt>
                <c:pt idx="15">
                  <c:v>骨科</c:v>
                </c:pt>
                <c:pt idx="16">
                  <c:v>男科</c:v>
                </c:pt>
                <c:pt idx="17">
                  <c:v>美容皮肤科</c:v>
                </c:pt>
                <c:pt idx="18">
                  <c:v>周围血管科</c:v>
                </c:pt>
                <c:pt idx="19">
                  <c:v>眼科</c:v>
                </c:pt>
                <c:pt idx="20">
                  <c:v>产科</c:v>
                </c:pt>
                <c:pt idx="21">
                  <c:v>心病四科</c:v>
                </c:pt>
                <c:pt idx="22">
                  <c:v>显微骨科</c:v>
                </c:pt>
                <c:pt idx="23">
                  <c:v>小儿骨科</c:v>
                </c:pt>
                <c:pt idx="24">
                  <c:v>脑病三科</c:v>
                </c:pt>
                <c:pt idx="25">
                  <c:v>肛肠科</c:v>
                </c:pt>
                <c:pt idx="26">
                  <c:v>肝病科</c:v>
                </c:pt>
                <c:pt idx="27">
                  <c:v>针灸科</c:v>
                </c:pt>
                <c:pt idx="28">
                  <c:v>普通外科</c:v>
                </c:pt>
                <c:pt idx="29">
                  <c:v>医院</c:v>
                </c:pt>
                <c:pt idx="30">
                  <c:v>儿科</c:v>
                </c:pt>
                <c:pt idx="31">
                  <c:v>肾病科</c:v>
                </c:pt>
                <c:pt idx="32">
                  <c:v>微创骨科</c:v>
                </c:pt>
                <c:pt idx="33">
                  <c:v>中医经典科</c:v>
                </c:pt>
                <c:pt idx="34">
                  <c:v>妇科</c:v>
                </c:pt>
                <c:pt idx="35">
                  <c:v>心病二科</c:v>
                </c:pt>
                <c:pt idx="36">
                  <c:v>中医外治中心</c:v>
                </c:pt>
                <c:pt idx="37">
                  <c:v>耳鼻喉科</c:v>
                </c:pt>
                <c:pt idx="38">
                  <c:v>东区重症医学科</c:v>
                </c:pt>
                <c:pt idx="39">
                  <c:v>内分泌科</c:v>
                </c:pt>
                <c:pt idx="40">
                  <c:v>脑病一科</c:v>
                </c:pt>
                <c:pt idx="41">
                  <c:v>心病三科</c:v>
                </c:pt>
                <c:pt idx="42">
                  <c:v>东区肾病科</c:v>
                </c:pt>
                <c:pt idx="43">
                  <c:v>治未病中心</c:v>
                </c:pt>
                <c:pt idx="44">
                  <c:v>口腔科</c:v>
                </c:pt>
                <c:pt idx="45">
                  <c:v>妇科妇二科合并</c:v>
                </c:pt>
                <c:pt idx="46">
                  <c:v>乳腺甲状腺外科</c:v>
                </c:pt>
                <c:pt idx="47">
                  <c:v>风湿病科</c:v>
                </c:pt>
                <c:pt idx="48">
                  <c:v>肾脏内科</c:v>
                </c:pt>
                <c:pt idx="49">
                  <c:v>西区重症医学科</c:v>
                </c:pt>
                <c:pt idx="50">
                  <c:v>心血管内科</c:v>
                </c:pt>
                <c:pt idx="51">
                  <c:v>消化内科</c:v>
                </c:pt>
                <c:pt idx="52">
                  <c:v>泌尿外科</c:v>
                </c:pt>
                <c:pt idx="53">
                  <c:v>创伤骨科</c:v>
                </c:pt>
                <c:pt idx="54">
                  <c:v>肿瘤内科</c:v>
                </c:pt>
                <c:pt idx="55">
                  <c:v>神经外科</c:v>
                </c:pt>
                <c:pt idx="56">
                  <c:v>运动损伤骨科</c:v>
                </c:pt>
                <c:pt idx="57">
                  <c:v>脑病二科</c:v>
                </c:pt>
                <c:pt idx="58">
                  <c:v>老年医学科</c:v>
                </c:pt>
                <c:pt idx="59">
                  <c:v>心病一科</c:v>
                </c:pt>
                <c:pt idx="60">
                  <c:v>身心医学科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99.98080742153599</c:v>
                </c:pt>
                <c:pt idx="1">
                  <c:v>98.22119072023216</c:v>
                </c:pt>
                <c:pt idx="2">
                  <c:v>98.06960069946325</c:v>
                </c:pt>
                <c:pt idx="3">
                  <c:v>93.6260087349243</c:v>
                </c:pt>
                <c:pt idx="4">
                  <c:v>92.12595288959038</c:v>
                </c:pt>
                <c:pt idx="5">
                  <c:v>91.87268897775544</c:v>
                </c:pt>
                <c:pt idx="6">
                  <c:v>91.76498702335638</c:v>
                </c:pt>
                <c:pt idx="7">
                  <c:v>90.36595518218778</c:v>
                </c:pt>
                <c:pt idx="8">
                  <c:v>89.8591758458394</c:v>
                </c:pt>
                <c:pt idx="9">
                  <c:v>88.8801142158921</c:v>
                </c:pt>
                <c:pt idx="10">
                  <c:v>86.8775252236089</c:v>
                </c:pt>
                <c:pt idx="11">
                  <c:v>86.55983577472487</c:v>
                </c:pt>
                <c:pt idx="12">
                  <c:v>85.51065814656762</c:v>
                </c:pt>
                <c:pt idx="13">
                  <c:v>82.802970377582</c:v>
                </c:pt>
                <c:pt idx="14">
                  <c:v>80.76142538660629</c:v>
                </c:pt>
                <c:pt idx="15">
                  <c:v>80.14777652204215</c:v>
                </c:pt>
                <c:pt idx="16">
                  <c:v>76.3643076144082</c:v>
                </c:pt>
                <c:pt idx="17">
                  <c:v>71.33228126656321</c:v>
                </c:pt>
                <c:pt idx="18">
                  <c:v>71.14933445602733</c:v>
                </c:pt>
                <c:pt idx="19">
                  <c:v>71.01570501099921</c:v>
                </c:pt>
                <c:pt idx="20">
                  <c:v>70.72665927394601</c:v>
                </c:pt>
                <c:pt idx="21">
                  <c:v>61.760325971429396</c:v>
                </c:pt>
                <c:pt idx="22">
                  <c:v>60.88276730475055</c:v>
                </c:pt>
                <c:pt idx="23">
                  <c:v>60.57903167308216</c:v>
                </c:pt>
                <c:pt idx="24">
                  <c:v>57.3418610521905</c:v>
                </c:pt>
                <c:pt idx="25">
                  <c:v>55.265902538950805</c:v>
                </c:pt>
                <c:pt idx="26">
                  <c:v>54.07870965626487</c:v>
                </c:pt>
                <c:pt idx="27">
                  <c:v>53.63843939083706</c:v>
                </c:pt>
                <c:pt idx="28">
                  <c:v>51.79521461309471</c:v>
                </c:pt>
                <c:pt idx="29">
                  <c:v>51.59652433567254</c:v>
                </c:pt>
                <c:pt idx="30">
                  <c:v>50.89087691222276</c:v>
                </c:pt>
                <c:pt idx="31">
                  <c:v>50.4837048087027</c:v>
                </c:pt>
                <c:pt idx="32">
                  <c:v>49.91938249458341</c:v>
                </c:pt>
                <c:pt idx="33">
                  <c:v>47.730954696038275</c:v>
                </c:pt>
                <c:pt idx="34">
                  <c:v>46.92483778172098</c:v>
                </c:pt>
                <c:pt idx="35">
                  <c:v>44.67596162083376</c:v>
                </c:pt>
                <c:pt idx="36">
                  <c:v>44.05439605030126</c:v>
                </c:pt>
                <c:pt idx="37">
                  <c:v>43.48237646893445</c:v>
                </c:pt>
                <c:pt idx="38">
                  <c:v>41.714030367869185</c:v>
                </c:pt>
                <c:pt idx="39">
                  <c:v>36.172564617517146</c:v>
                </c:pt>
                <c:pt idx="40">
                  <c:v>32.47347338605737</c:v>
                </c:pt>
                <c:pt idx="41">
                  <c:v>30.45582372092126</c:v>
                </c:pt>
                <c:pt idx="42">
                  <c:v>30.26112106355241</c:v>
                </c:pt>
                <c:pt idx="43">
                  <c:v>29.990792305421632</c:v>
                </c:pt>
                <c:pt idx="44">
                  <c:v>29.960310917638843</c:v>
                </c:pt>
                <c:pt idx="45">
                  <c:v>22.703742382774173</c:v>
                </c:pt>
                <c:pt idx="46">
                  <c:v>22.009507269414573</c:v>
                </c:pt>
                <c:pt idx="47">
                  <c:v>21.72792397846015</c:v>
                </c:pt>
                <c:pt idx="48">
                  <c:v>21.066350007750167</c:v>
                </c:pt>
                <c:pt idx="49">
                  <c:v>16.56436164199424</c:v>
                </c:pt>
                <c:pt idx="50">
                  <c:v>16.037660907719186</c:v>
                </c:pt>
                <c:pt idx="51">
                  <c:v>12.879792583937345</c:v>
                </c:pt>
                <c:pt idx="52">
                  <c:v>12.297247411964452</c:v>
                </c:pt>
                <c:pt idx="53">
                  <c:v>12.169168180154921</c:v>
                </c:pt>
                <c:pt idx="54">
                  <c:v>11.800296202576032</c:v>
                </c:pt>
                <c:pt idx="55">
                  <c:v>11.011506389144476</c:v>
                </c:pt>
                <c:pt idx="56">
                  <c:v>9.584521823313064</c:v>
                </c:pt>
                <c:pt idx="57">
                  <c:v>7.830451565213092</c:v>
                </c:pt>
                <c:pt idx="58">
                  <c:v>7.000310227192674</c:v>
                </c:pt>
                <c:pt idx="59">
                  <c:v>5.190553937357678</c:v>
                </c:pt>
                <c:pt idx="60">
                  <c:v>3.1560286528264925</c:v>
                </c:pt>
                <c:pt idx="61">
                  <c:v>2.5434538653954064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医护比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医护比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肾脏内科</c:v>
                </c:pt>
                <c:pt idx="2">
                  <c:v>脾胃病科</c:v>
                </c:pt>
                <c:pt idx="3">
                  <c:v>妇科</c:v>
                </c:pt>
                <c:pt idx="4">
                  <c:v>心病四科</c:v>
                </c:pt>
                <c:pt idx="5">
                  <c:v>肝胆外科</c:v>
                </c:pt>
                <c:pt idx="6">
                  <c:v>小儿推拿科</c:v>
                </c:pt>
                <c:pt idx="7">
                  <c:v>美容皮肤科</c:v>
                </c:pt>
                <c:pt idx="8">
                  <c:v>内分泌科</c:v>
                </c:pt>
                <c:pt idx="9">
                  <c:v>脊柱骨科</c:v>
                </c:pt>
                <c:pt idx="10">
                  <c:v>脑病三科</c:v>
                </c:pt>
                <c:pt idx="11">
                  <c:v>医院</c:v>
                </c:pt>
                <c:pt idx="12">
                  <c:v>心病二科</c:v>
                </c:pt>
                <c:pt idx="13">
                  <c:v>心病三科</c:v>
                </c:pt>
                <c:pt idx="14">
                  <c:v>皮肤科</c:v>
                </c:pt>
                <c:pt idx="15">
                  <c:v>男科</c:v>
                </c:pt>
                <c:pt idx="16">
                  <c:v>推拿科</c:v>
                </c:pt>
                <c:pt idx="17">
                  <c:v>西区重症医学科</c:v>
                </c:pt>
                <c:pt idx="18">
                  <c:v>神经内科</c:v>
                </c:pt>
                <c:pt idx="19">
                  <c:v>眼科</c:v>
                </c:pt>
                <c:pt idx="20">
                  <c:v>显微骨科</c:v>
                </c:pt>
                <c:pt idx="21">
                  <c:v>脾胃科消化科合并</c:v>
                </c:pt>
                <c:pt idx="22">
                  <c:v>治未病中心</c:v>
                </c:pt>
                <c:pt idx="23">
                  <c:v>血液科</c:v>
                </c:pt>
                <c:pt idx="24">
                  <c:v>肿瘤内科</c:v>
                </c:pt>
                <c:pt idx="25">
                  <c:v>风湿病科</c:v>
                </c:pt>
                <c:pt idx="26">
                  <c:v>创伤骨科</c:v>
                </c:pt>
                <c:pt idx="27">
                  <c:v>儿科</c:v>
                </c:pt>
                <c:pt idx="28">
                  <c:v>产科</c:v>
                </c:pt>
                <c:pt idx="29">
                  <c:v>周围血管科</c:v>
                </c:pt>
                <c:pt idx="30">
                  <c:v>普通外科</c:v>
                </c:pt>
                <c:pt idx="31">
                  <c:v>针灸科</c:v>
                </c:pt>
                <c:pt idx="32">
                  <c:v>妇科妇二科合并</c:v>
                </c:pt>
                <c:pt idx="33">
                  <c:v>消化内科</c:v>
                </c:pt>
                <c:pt idx="34">
                  <c:v>心病一科</c:v>
                </c:pt>
                <c:pt idx="35">
                  <c:v>重症医学科</c:v>
                </c:pt>
                <c:pt idx="36">
                  <c:v>微创骨科</c:v>
                </c:pt>
                <c:pt idx="37">
                  <c:v>肛肠科</c:v>
                </c:pt>
                <c:pt idx="38">
                  <c:v>肝病科</c:v>
                </c:pt>
                <c:pt idx="39">
                  <c:v>关节骨科</c:v>
                </c:pt>
                <c:pt idx="40">
                  <c:v>心血管内科</c:v>
                </c:pt>
                <c:pt idx="41">
                  <c:v>老年医学科</c:v>
                </c:pt>
                <c:pt idx="42">
                  <c:v>耳鼻喉科</c:v>
                </c:pt>
                <c:pt idx="43">
                  <c:v>中医经典科</c:v>
                </c:pt>
                <c:pt idx="44">
                  <c:v>呼吸内科</c:v>
                </c:pt>
                <c:pt idx="45">
                  <c:v>脑病一科</c:v>
                </c:pt>
                <c:pt idx="46">
                  <c:v>中医外治中心</c:v>
                </c:pt>
                <c:pt idx="47">
                  <c:v>胸外科</c:v>
                </c:pt>
                <c:pt idx="48">
                  <c:v>口腔科</c:v>
                </c:pt>
                <c:pt idx="49">
                  <c:v>妇二科</c:v>
                </c:pt>
                <c:pt idx="50">
                  <c:v>肾病科</c:v>
                </c:pt>
                <c:pt idx="51">
                  <c:v>运动损伤骨科</c:v>
                </c:pt>
                <c:pt idx="52">
                  <c:v>神经外科</c:v>
                </c:pt>
                <c:pt idx="53">
                  <c:v>泌尿外科</c:v>
                </c:pt>
                <c:pt idx="54">
                  <c:v>脑病二科</c:v>
                </c:pt>
                <c:pt idx="55">
                  <c:v>综合内科</c:v>
                </c:pt>
                <c:pt idx="56">
                  <c:v>小儿骨科</c:v>
                </c:pt>
                <c:pt idx="57">
                  <c:v>东区肾病科</c:v>
                </c:pt>
                <c:pt idx="58">
                  <c:v>康复科</c:v>
                </c:pt>
                <c:pt idx="59">
                  <c:v>骨科</c:v>
                </c:pt>
                <c:pt idx="60">
                  <c:v>东区重症医学科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99.26650784445515</c:v>
                </c:pt>
                <c:pt idx="1">
                  <c:v>97.63575184689203</c:v>
                </c:pt>
                <c:pt idx="2">
                  <c:v>97.17582854631475</c:v>
                </c:pt>
                <c:pt idx="3">
                  <c:v>95.99451412908377</c:v>
                </c:pt>
                <c:pt idx="4">
                  <c:v>95.59493306668645</c:v>
                </c:pt>
                <c:pt idx="5">
                  <c:v>94.39544680347143</c:v>
                </c:pt>
                <c:pt idx="6">
                  <c:v>93.25974759871212</c:v>
                </c:pt>
                <c:pt idx="7">
                  <c:v>90.67767052964784</c:v>
                </c:pt>
                <c:pt idx="8">
                  <c:v>90.26261297217111</c:v>
                </c:pt>
                <c:pt idx="9">
                  <c:v>85.22878029073048</c:v>
                </c:pt>
                <c:pt idx="10">
                  <c:v>84.81373502702083</c:v>
                </c:pt>
                <c:pt idx="11">
                  <c:v>83.6806288671983</c:v>
                </c:pt>
                <c:pt idx="12">
                  <c:v>81.08578927019519</c:v>
                </c:pt>
                <c:pt idx="13">
                  <c:v>80.65463165186976</c:v>
                </c:pt>
                <c:pt idx="14">
                  <c:v>80.0358826589394</c:v>
                </c:pt>
                <c:pt idx="15">
                  <c:v>76.1383065292358</c:v>
                </c:pt>
                <c:pt idx="16">
                  <c:v>75.54893109258056</c:v>
                </c:pt>
                <c:pt idx="17">
                  <c:v>73.47367528220472</c:v>
                </c:pt>
                <c:pt idx="18">
                  <c:v>73.36653052822157</c:v>
                </c:pt>
                <c:pt idx="19">
                  <c:v>69.42387454536157</c:v>
                </c:pt>
                <c:pt idx="20">
                  <c:v>67.19697443328208</c:v>
                </c:pt>
                <c:pt idx="21">
                  <c:v>66.920352532244</c:v>
                </c:pt>
                <c:pt idx="22">
                  <c:v>66.46589500059446</c:v>
                </c:pt>
                <c:pt idx="23">
                  <c:v>62.69908317867365</c:v>
                </c:pt>
                <c:pt idx="24">
                  <c:v>62.52188980052358</c:v>
                </c:pt>
                <c:pt idx="25">
                  <c:v>62.44160328554172</c:v>
                </c:pt>
                <c:pt idx="26">
                  <c:v>60.87004122493986</c:v>
                </c:pt>
                <c:pt idx="27">
                  <c:v>60.00733733162671</c:v>
                </c:pt>
                <c:pt idx="28">
                  <c:v>59.4850239883677</c:v>
                </c:pt>
                <c:pt idx="29">
                  <c:v>58.310305313597425</c:v>
                </c:pt>
                <c:pt idx="30">
                  <c:v>55.91726110924109</c:v>
                </c:pt>
                <c:pt idx="31">
                  <c:v>55.90423691180328</c:v>
                </c:pt>
                <c:pt idx="32">
                  <c:v>54.24634430690753</c:v>
                </c:pt>
                <c:pt idx="33">
                  <c:v>53.392362809307635</c:v>
                </c:pt>
                <c:pt idx="34">
                  <c:v>53.10578785594973</c:v>
                </c:pt>
                <c:pt idx="35">
                  <c:v>52.700350269525245</c:v>
                </c:pt>
                <c:pt idx="36">
                  <c:v>51.39328231445823</c:v>
                </c:pt>
                <c:pt idx="37">
                  <c:v>46.697314961401574</c:v>
                </c:pt>
                <c:pt idx="38">
                  <c:v>45.97910207763889</c:v>
                </c:pt>
                <c:pt idx="39">
                  <c:v>44.54553213797874</c:v>
                </c:pt>
                <c:pt idx="40">
                  <c:v>38.485080876991695</c:v>
                </c:pt>
                <c:pt idx="41">
                  <c:v>36.15153891027445</c:v>
                </c:pt>
                <c:pt idx="42">
                  <c:v>34.40162082390184</c:v>
                </c:pt>
                <c:pt idx="43">
                  <c:v>33.419779642329914</c:v>
                </c:pt>
                <c:pt idx="44">
                  <c:v>30.985698686199182</c:v>
                </c:pt>
                <c:pt idx="45">
                  <c:v>30.72806679288005</c:v>
                </c:pt>
                <c:pt idx="46">
                  <c:v>30.486516813977914</c:v>
                </c:pt>
                <c:pt idx="47">
                  <c:v>29.25916234603727</c:v>
                </c:pt>
                <c:pt idx="48">
                  <c:v>28.647039450875567</c:v>
                </c:pt>
                <c:pt idx="49">
                  <c:v>28.15712484520474</c:v>
                </c:pt>
                <c:pt idx="50">
                  <c:v>24.92437374405725</c:v>
                </c:pt>
                <c:pt idx="51">
                  <c:v>24.654838945802982</c:v>
                </c:pt>
                <c:pt idx="52">
                  <c:v>22.435405579813516</c:v>
                </c:pt>
                <c:pt idx="53">
                  <c:v>20.349520140277157</c:v>
                </c:pt>
                <c:pt idx="54">
                  <c:v>17.87683871177792</c:v>
                </c:pt>
                <c:pt idx="55">
                  <c:v>17.105542103871095</c:v>
                </c:pt>
                <c:pt idx="56">
                  <c:v>15.380958371924258</c:v>
                </c:pt>
                <c:pt idx="57">
                  <c:v>14.294733557516338</c:v>
                </c:pt>
                <c:pt idx="58">
                  <c:v>13.965429038816723</c:v>
                </c:pt>
                <c:pt idx="59">
                  <c:v>13.311674409711527</c:v>
                </c:pt>
                <c:pt idx="60">
                  <c:v>6.993411417060491</c:v>
                </c:pt>
                <c:pt idx="61">
                  <c:v>4.8571092637948565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  <c:pt idx="20">
                  <c:v>肾脏内科</c:v>
                </c:pt>
                <c:pt idx="21">
                  <c:v>肾病科</c:v>
                </c:pt>
                <c:pt idx="22">
                  <c:v>东区肾病科</c:v>
                </c:pt>
                <c:pt idx="23">
                  <c:v>老年医学科</c:v>
                </c:pt>
                <c:pt idx="24">
                  <c:v>骨科</c:v>
                </c:pt>
                <c:pt idx="25">
                  <c:v>微创骨科</c:v>
                </c:pt>
                <c:pt idx="26">
                  <c:v>关节骨科</c:v>
                </c:pt>
                <c:pt idx="27">
                  <c:v>运动损伤骨科</c:v>
                </c:pt>
                <c:pt idx="28">
                  <c:v>显微骨科</c:v>
                </c:pt>
                <c:pt idx="29">
                  <c:v>创伤骨科</c:v>
                </c:pt>
                <c:pt idx="30">
                  <c:v>脊柱骨科</c:v>
                </c:pt>
                <c:pt idx="31">
                  <c:v>小儿骨科</c:v>
                </c:pt>
                <c:pt idx="32">
                  <c:v>普通外科</c:v>
                </c:pt>
                <c:pt idx="33">
                  <c:v>泌尿外科</c:v>
                </c:pt>
                <c:pt idx="34">
                  <c:v>男科</c:v>
                </c:pt>
                <c:pt idx="35">
                  <c:v>胸外科</c:v>
                </c:pt>
                <c:pt idx="36">
                  <c:v>神经外科</c:v>
                </c:pt>
                <c:pt idx="37">
                  <c:v>肛肠科</c:v>
                </c:pt>
                <c:pt idx="38">
                  <c:v>乳腺甲状腺外科</c:v>
                </c:pt>
                <c:pt idx="39">
                  <c:v>周围血管科</c:v>
                </c:pt>
                <c:pt idx="40">
                  <c:v>肝胆外科</c:v>
                </c:pt>
                <c:pt idx="41">
                  <c:v>皮肤科</c:v>
                </c:pt>
                <c:pt idx="42">
                  <c:v>美容皮肤科</c:v>
                </c:pt>
                <c:pt idx="43">
                  <c:v>妇科</c:v>
                </c:pt>
                <c:pt idx="44">
                  <c:v>妇二科</c:v>
                </c:pt>
                <c:pt idx="45">
                  <c:v>产科</c:v>
                </c:pt>
                <c:pt idx="46">
                  <c:v>耳鼻喉科</c:v>
                </c:pt>
                <c:pt idx="47">
                  <c:v>眼科</c:v>
                </c:pt>
                <c:pt idx="48">
                  <c:v>口腔科</c:v>
                </c:pt>
                <c:pt idx="49">
                  <c:v>儿科</c:v>
                </c:pt>
                <c:pt idx="50">
                  <c:v>重症医学科</c:v>
                </c:pt>
                <c:pt idx="51">
                  <c:v>东区重症医学科</c:v>
                </c:pt>
                <c:pt idx="52">
                  <c:v>西区重症医学科</c:v>
                </c:pt>
                <c:pt idx="53">
                  <c:v>康复科</c:v>
                </c:pt>
                <c:pt idx="54">
                  <c:v>针灸科</c:v>
                </c:pt>
                <c:pt idx="55">
                  <c:v>中医外治中心</c:v>
                </c:pt>
                <c:pt idx="56">
                  <c:v>治未病中心</c:v>
                </c:pt>
                <c:pt idx="57">
                  <c:v>推拿科</c:v>
                </c:pt>
                <c:pt idx="58">
                  <c:v>小儿推拿科</c:v>
                </c:pt>
                <c:pt idx="59">
                  <c:v>身心医学科</c:v>
                </c:pt>
                <c:pt idx="60">
                  <c:v>脾胃科消化科合并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41850.8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小儿推拿科</c:v>
                </c:pt>
                <c:pt idx="2">
                  <c:v>综合内科</c:v>
                </c:pt>
                <c:pt idx="3">
                  <c:v>运动损伤骨科</c:v>
                </c:pt>
                <c:pt idx="4">
                  <c:v>显微骨科</c:v>
                </c:pt>
                <c:pt idx="5">
                  <c:v>中医外治中心</c:v>
                </c:pt>
                <c:pt idx="6">
                  <c:v>关节骨科</c:v>
                </c:pt>
                <c:pt idx="7">
                  <c:v>胸外科</c:v>
                </c:pt>
                <c:pt idx="8">
                  <c:v>肾脏内科</c:v>
                </c:pt>
                <c:pt idx="9">
                  <c:v>身心医学科</c:v>
                </c:pt>
                <c:pt idx="10">
                  <c:v>小儿骨科</c:v>
                </c:pt>
                <c:pt idx="11">
                  <c:v>产科</c:v>
                </c:pt>
                <c:pt idx="12">
                  <c:v>西区重症医学科</c:v>
                </c:pt>
                <c:pt idx="13">
                  <c:v>内分泌科</c:v>
                </c:pt>
                <c:pt idx="14">
                  <c:v>妇科</c:v>
                </c:pt>
                <c:pt idx="15">
                  <c:v>神经内科</c:v>
                </c:pt>
                <c:pt idx="16">
                  <c:v>男科</c:v>
                </c:pt>
                <c:pt idx="17">
                  <c:v>中医经典科</c:v>
                </c:pt>
                <c:pt idx="18">
                  <c:v>康复科</c:v>
                </c:pt>
                <c:pt idx="19">
                  <c:v>口腔科</c:v>
                </c:pt>
                <c:pt idx="20">
                  <c:v>脑病三科</c:v>
                </c:pt>
                <c:pt idx="21">
                  <c:v>针灸科</c:v>
                </c:pt>
                <c:pt idx="22">
                  <c:v>肝胆外科</c:v>
                </c:pt>
                <c:pt idx="23">
                  <c:v>消化内科</c:v>
                </c:pt>
                <c:pt idx="24">
                  <c:v>美容皮肤科</c:v>
                </c:pt>
                <c:pt idx="25">
                  <c:v>东区重症医学科</c:v>
                </c:pt>
                <c:pt idx="26">
                  <c:v>重症医学科</c:v>
                </c:pt>
                <c:pt idx="27">
                  <c:v>乳腺甲状腺外科</c:v>
                </c:pt>
                <c:pt idx="28">
                  <c:v>血液科</c:v>
                </c:pt>
                <c:pt idx="29">
                  <c:v>普通外科</c:v>
                </c:pt>
                <c:pt idx="30">
                  <c:v>皮肤科</c:v>
                </c:pt>
                <c:pt idx="31">
                  <c:v>医院</c:v>
                </c:pt>
                <c:pt idx="32">
                  <c:v>骨科</c:v>
                </c:pt>
                <c:pt idx="33">
                  <c:v>妇二科</c:v>
                </c:pt>
                <c:pt idx="34">
                  <c:v>呼吸内科</c:v>
                </c:pt>
                <c:pt idx="35">
                  <c:v>脾胃病科</c:v>
                </c:pt>
                <c:pt idx="36">
                  <c:v>东区肾病科</c:v>
                </c:pt>
                <c:pt idx="37">
                  <c:v>风湿病科</c:v>
                </c:pt>
                <c:pt idx="38">
                  <c:v>脊柱骨科</c:v>
                </c:pt>
                <c:pt idx="39">
                  <c:v>老年医学科</c:v>
                </c:pt>
                <c:pt idx="40">
                  <c:v>心病四科</c:v>
                </c:pt>
                <c:pt idx="41">
                  <c:v>耳鼻喉科</c:v>
                </c:pt>
                <c:pt idx="42">
                  <c:v>肛肠科</c:v>
                </c:pt>
                <c:pt idx="43">
                  <c:v>心病三科</c:v>
                </c:pt>
                <c:pt idx="44">
                  <c:v>心病二科</c:v>
                </c:pt>
                <c:pt idx="45">
                  <c:v>治未病中心</c:v>
                </c:pt>
                <c:pt idx="46">
                  <c:v>妇科妇二科合并</c:v>
                </c:pt>
                <c:pt idx="47">
                  <c:v>心血管内科</c:v>
                </c:pt>
                <c:pt idx="48">
                  <c:v>眼科</c:v>
                </c:pt>
                <c:pt idx="49">
                  <c:v>泌尿外科</c:v>
                </c:pt>
                <c:pt idx="50">
                  <c:v>肿瘤内科</c:v>
                </c:pt>
                <c:pt idx="51">
                  <c:v>微创骨科</c:v>
                </c:pt>
                <c:pt idx="52">
                  <c:v>肾病科</c:v>
                </c:pt>
                <c:pt idx="53">
                  <c:v>心病一科</c:v>
                </c:pt>
                <c:pt idx="54">
                  <c:v>脑病一科</c:v>
                </c:pt>
                <c:pt idx="55">
                  <c:v>儿科</c:v>
                </c:pt>
                <c:pt idx="56">
                  <c:v>脾胃科消化科合并</c:v>
                </c:pt>
                <c:pt idx="57">
                  <c:v>肝病科</c:v>
                </c:pt>
                <c:pt idx="58">
                  <c:v>推拿科</c:v>
                </c:pt>
                <c:pt idx="59">
                  <c:v>脑病二科</c:v>
                </c:pt>
                <c:pt idx="60">
                  <c:v>神经外科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99.39321048794687</c:v>
                </c:pt>
                <c:pt idx="2">
                  <c:v>97.9661380705921</c:v>
                </c:pt>
                <c:pt idx="3">
                  <c:v>94.70706419492247</c:v>
                </c:pt>
                <c:pt idx="4">
                  <c:v>94.58813962126217</c:v>
                </c:pt>
                <c:pt idx="5">
                  <c:v>94.49596633837655</c:v>
                </c:pt>
                <c:pt idx="6">
                  <c:v>91.32168063887889</c:v>
                </c:pt>
                <c:pt idx="7">
                  <c:v>89.64682952004662</c:v>
                </c:pt>
                <c:pt idx="8">
                  <c:v>88.44041361772992</c:v>
                </c:pt>
                <c:pt idx="9">
                  <c:v>87.89144850705398</c:v>
                </c:pt>
                <c:pt idx="10">
                  <c:v>86.93155224813076</c:v>
                </c:pt>
                <c:pt idx="11">
                  <c:v>83.86272495065825</c:v>
                </c:pt>
                <c:pt idx="12">
                  <c:v>81.88132699280358</c:v>
                </c:pt>
                <c:pt idx="13">
                  <c:v>79.83932308130466</c:v>
                </c:pt>
                <c:pt idx="14">
                  <c:v>76.13493968944003</c:v>
                </c:pt>
                <c:pt idx="15">
                  <c:v>74.62700652738205</c:v>
                </c:pt>
                <c:pt idx="16">
                  <c:v>73.94048622431106</c:v>
                </c:pt>
                <c:pt idx="17">
                  <c:v>67.40740306561727</c:v>
                </c:pt>
                <c:pt idx="18">
                  <c:v>67.33570905770553</c:v>
                </c:pt>
                <c:pt idx="19">
                  <c:v>65.46084951687561</c:v>
                </c:pt>
                <c:pt idx="20">
                  <c:v>64.02642070472969</c:v>
                </c:pt>
                <c:pt idx="21">
                  <c:v>63.51208217891064</c:v>
                </c:pt>
                <c:pt idx="22">
                  <c:v>63.190568612821004</c:v>
                </c:pt>
                <c:pt idx="23">
                  <c:v>61.77746791497084</c:v>
                </c:pt>
                <c:pt idx="24">
                  <c:v>61.16625908897444</c:v>
                </c:pt>
                <c:pt idx="25">
                  <c:v>58.436592479337406</c:v>
                </c:pt>
                <c:pt idx="26">
                  <c:v>52.45972573719722</c:v>
                </c:pt>
                <c:pt idx="27">
                  <c:v>51.28811240855768</c:v>
                </c:pt>
                <c:pt idx="28">
                  <c:v>45.7544355385658</c:v>
                </c:pt>
                <c:pt idx="29">
                  <c:v>44.82643927314968</c:v>
                </c:pt>
                <c:pt idx="30">
                  <c:v>44.69882042869709</c:v>
                </c:pt>
                <c:pt idx="31">
                  <c:v>44.58692303479522</c:v>
                </c:pt>
                <c:pt idx="32">
                  <c:v>44.276745843595535</c:v>
                </c:pt>
                <c:pt idx="33">
                  <c:v>42.888622694005406</c:v>
                </c:pt>
                <c:pt idx="34">
                  <c:v>42.39733532635777</c:v>
                </c:pt>
                <c:pt idx="35">
                  <c:v>40.26337548558675</c:v>
                </c:pt>
                <c:pt idx="36">
                  <c:v>39.97414999047268</c:v>
                </c:pt>
                <c:pt idx="37">
                  <c:v>39.30383198493698</c:v>
                </c:pt>
                <c:pt idx="38">
                  <c:v>39.30267878388047</c:v>
                </c:pt>
                <c:pt idx="39">
                  <c:v>31.578759067281048</c:v>
                </c:pt>
                <c:pt idx="40">
                  <c:v>30.887703738919914</c:v>
                </c:pt>
                <c:pt idx="41">
                  <c:v>30.64514170714576</c:v>
                </c:pt>
                <c:pt idx="42">
                  <c:v>30.390110781892798</c:v>
                </c:pt>
                <c:pt idx="43">
                  <c:v>29.985061403951253</c:v>
                </c:pt>
                <c:pt idx="44">
                  <c:v>29.973241552864838</c:v>
                </c:pt>
                <c:pt idx="45">
                  <c:v>28.825096642352</c:v>
                </c:pt>
                <c:pt idx="46">
                  <c:v>26.397069211292077</c:v>
                </c:pt>
                <c:pt idx="47">
                  <c:v>25.849641862145607</c:v>
                </c:pt>
                <c:pt idx="48">
                  <c:v>24.333105641489876</c:v>
                </c:pt>
                <c:pt idx="49">
                  <c:v>21.722000514561092</c:v>
                </c:pt>
                <c:pt idx="50">
                  <c:v>21.507516733061227</c:v>
                </c:pt>
                <c:pt idx="51">
                  <c:v>15.53628109757761</c:v>
                </c:pt>
                <c:pt idx="52">
                  <c:v>15.162497310549568</c:v>
                </c:pt>
                <c:pt idx="53">
                  <c:v>14.792198597084509</c:v>
                </c:pt>
                <c:pt idx="54">
                  <c:v>12.590696379937807</c:v>
                </c:pt>
                <c:pt idx="55">
                  <c:v>9.68873958793329</c:v>
                </c:pt>
                <c:pt idx="56">
                  <c:v>9.60012533931469</c:v>
                </c:pt>
                <c:pt idx="57">
                  <c:v>8.256304052827986</c:v>
                </c:pt>
                <c:pt idx="58">
                  <c:v>6.278347241415188</c:v>
                </c:pt>
                <c:pt idx="59">
                  <c:v>4.113007911164154</c:v>
                </c:pt>
                <c:pt idx="60">
                  <c:v>3.258562784510798</c:v>
                </c:pt>
                <c:pt idx="61">
                  <c:v>1.108502929637452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微创骨科</c:v>
                </c:pt>
                <c:pt idx="2">
                  <c:v>心病二科</c:v>
                </c:pt>
                <c:pt idx="3">
                  <c:v>呼吸内科</c:v>
                </c:pt>
                <c:pt idx="4">
                  <c:v>显微骨科</c:v>
                </c:pt>
                <c:pt idx="5">
                  <c:v>肝病科</c:v>
                </c:pt>
                <c:pt idx="6">
                  <c:v>消化内科</c:v>
                </c:pt>
                <c:pt idx="7">
                  <c:v>肝胆外科</c:v>
                </c:pt>
                <c:pt idx="8">
                  <c:v>心病四科</c:v>
                </c:pt>
                <c:pt idx="9">
                  <c:v>心病三科</c:v>
                </c:pt>
                <c:pt idx="10">
                  <c:v>妇科妇二科合并</c:v>
                </c:pt>
                <c:pt idx="11">
                  <c:v>心血管内科</c:v>
                </c:pt>
                <c:pt idx="12">
                  <c:v>肾脏内科</c:v>
                </c:pt>
                <c:pt idx="13">
                  <c:v>眼科</c:v>
                </c:pt>
                <c:pt idx="14">
                  <c:v>妇二科</c:v>
                </c:pt>
                <c:pt idx="15">
                  <c:v>身心医学科</c:v>
                </c:pt>
                <c:pt idx="16">
                  <c:v>重症医学科</c:v>
                </c:pt>
                <c:pt idx="17">
                  <c:v>风湿病科</c:v>
                </c:pt>
                <c:pt idx="18">
                  <c:v>关节骨科</c:v>
                </c:pt>
                <c:pt idx="19">
                  <c:v>脑病二科</c:v>
                </c:pt>
                <c:pt idx="20">
                  <c:v>西区重症医学科</c:v>
                </c:pt>
                <c:pt idx="21">
                  <c:v>综合内科</c:v>
                </c:pt>
                <c:pt idx="22">
                  <c:v>小儿骨科</c:v>
                </c:pt>
                <c:pt idx="23">
                  <c:v>针灸科</c:v>
                </c:pt>
                <c:pt idx="24">
                  <c:v>中医外治中心</c:v>
                </c:pt>
                <c:pt idx="25">
                  <c:v>治未病中心</c:v>
                </c:pt>
                <c:pt idx="26">
                  <c:v>老年医学科</c:v>
                </c:pt>
                <c:pt idx="27">
                  <c:v>脾胃科消化科合并</c:v>
                </c:pt>
                <c:pt idx="28">
                  <c:v>产科</c:v>
                </c:pt>
                <c:pt idx="29">
                  <c:v>美容皮肤科</c:v>
                </c:pt>
                <c:pt idx="30">
                  <c:v>肾病科</c:v>
                </c:pt>
                <c:pt idx="31">
                  <c:v>脑病三科</c:v>
                </c:pt>
                <c:pt idx="32">
                  <c:v>乳腺甲状腺外科</c:v>
                </c:pt>
                <c:pt idx="33">
                  <c:v>口腔科</c:v>
                </c:pt>
                <c:pt idx="34">
                  <c:v>运动损伤骨科</c:v>
                </c:pt>
                <c:pt idx="35">
                  <c:v>神经内科</c:v>
                </c:pt>
                <c:pt idx="36">
                  <c:v>周围血管科</c:v>
                </c:pt>
                <c:pt idx="37">
                  <c:v>耳鼻喉科</c:v>
                </c:pt>
                <c:pt idx="38">
                  <c:v>骨科</c:v>
                </c:pt>
                <c:pt idx="39">
                  <c:v>脾胃病科</c:v>
                </c:pt>
                <c:pt idx="40">
                  <c:v>皮肤科</c:v>
                </c:pt>
                <c:pt idx="41">
                  <c:v>东区重症医学科</c:v>
                </c:pt>
                <c:pt idx="42">
                  <c:v>脑病一科</c:v>
                </c:pt>
                <c:pt idx="43">
                  <c:v>东区肾病科</c:v>
                </c:pt>
                <c:pt idx="44">
                  <c:v>创伤骨科</c:v>
                </c:pt>
                <c:pt idx="45">
                  <c:v>胸外科</c:v>
                </c:pt>
                <c:pt idx="46">
                  <c:v>普通外科</c:v>
                </c:pt>
                <c:pt idx="47">
                  <c:v>心病一科</c:v>
                </c:pt>
                <c:pt idx="48">
                  <c:v>神经外科</c:v>
                </c:pt>
                <c:pt idx="49">
                  <c:v>内分泌科</c:v>
                </c:pt>
                <c:pt idx="50">
                  <c:v>肿瘤内科</c:v>
                </c:pt>
                <c:pt idx="51">
                  <c:v>妇科</c:v>
                </c:pt>
                <c:pt idx="52">
                  <c:v>脊柱骨科</c:v>
                </c:pt>
                <c:pt idx="53">
                  <c:v>泌尿外科</c:v>
                </c:pt>
                <c:pt idx="54">
                  <c:v>小儿推拿科</c:v>
                </c:pt>
                <c:pt idx="55">
                  <c:v>推拿科</c:v>
                </c:pt>
                <c:pt idx="56">
                  <c:v>康复科</c:v>
                </c:pt>
                <c:pt idx="57">
                  <c:v>医院</c:v>
                </c:pt>
                <c:pt idx="58">
                  <c:v>男科</c:v>
                </c:pt>
                <c:pt idx="59">
                  <c:v>儿科</c:v>
                </c:pt>
                <c:pt idx="60">
                  <c:v>中医经典科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98.83165463080319</c:v>
                </c:pt>
                <c:pt idx="2">
                  <c:v>98.33515422623886</c:v>
                </c:pt>
                <c:pt idx="3">
                  <c:v>95.35322762527854</c:v>
                </c:pt>
                <c:pt idx="4">
                  <c:v>94.1164939435236</c:v>
                </c:pt>
                <c:pt idx="5">
                  <c:v>91.37585295877452</c:v>
                </c:pt>
                <c:pt idx="6">
                  <c:v>90.4033371089239</c:v>
                </c:pt>
                <c:pt idx="7">
                  <c:v>90.36429957539892</c:v>
                </c:pt>
                <c:pt idx="8">
                  <c:v>86.47708385395123</c:v>
                </c:pt>
                <c:pt idx="9">
                  <c:v>86.25993590467813</c:v>
                </c:pt>
                <c:pt idx="10">
                  <c:v>81.69213717780377</c:v>
                </c:pt>
                <c:pt idx="11">
                  <c:v>80.849102292366</c:v>
                </c:pt>
                <c:pt idx="12">
                  <c:v>79.85670579111003</c:v>
                </c:pt>
                <c:pt idx="13">
                  <c:v>77.58762699024878</c:v>
                </c:pt>
                <c:pt idx="14">
                  <c:v>77.52292631418554</c:v>
                </c:pt>
                <c:pt idx="15">
                  <c:v>77.0550812641272</c:v>
                </c:pt>
                <c:pt idx="16">
                  <c:v>76.75444636308144</c:v>
                </c:pt>
                <c:pt idx="17">
                  <c:v>75.90516043776725</c:v>
                </c:pt>
                <c:pt idx="18">
                  <c:v>75.16754934698909</c:v>
                </c:pt>
                <c:pt idx="19">
                  <c:v>72.60343070551082</c:v>
                </c:pt>
                <c:pt idx="20">
                  <c:v>69.50524769253121</c:v>
                </c:pt>
                <c:pt idx="21">
                  <c:v>67.51762290101647</c:v>
                </c:pt>
                <c:pt idx="22">
                  <c:v>65.89824742079753</c:v>
                </c:pt>
                <c:pt idx="23">
                  <c:v>65.01579806629456</c:v>
                </c:pt>
                <c:pt idx="24">
                  <c:v>64.43623965671077</c:v>
                </c:pt>
                <c:pt idx="25">
                  <c:v>63.391915186475444</c:v>
                </c:pt>
                <c:pt idx="26">
                  <c:v>62.957702744777656</c:v>
                </c:pt>
                <c:pt idx="27">
                  <c:v>58.364926229514644</c:v>
                </c:pt>
                <c:pt idx="28">
                  <c:v>57.70480870233654</c:v>
                </c:pt>
                <c:pt idx="29">
                  <c:v>57.369592701328855</c:v>
                </c:pt>
                <c:pt idx="30">
                  <c:v>56.317084652265066</c:v>
                </c:pt>
                <c:pt idx="31">
                  <c:v>55.93822305597172</c:v>
                </c:pt>
                <c:pt idx="32">
                  <c:v>54.97100247376956</c:v>
                </c:pt>
                <c:pt idx="33">
                  <c:v>53.91840865043721</c:v>
                </c:pt>
                <c:pt idx="34">
                  <c:v>52.41944486228131</c:v>
                </c:pt>
                <c:pt idx="35">
                  <c:v>50.94660628253187</c:v>
                </c:pt>
                <c:pt idx="36">
                  <c:v>49.127319965542554</c:v>
                </c:pt>
                <c:pt idx="37">
                  <c:v>47.491026141501806</c:v>
                </c:pt>
                <c:pt idx="38">
                  <c:v>39.93133634317845</c:v>
                </c:pt>
                <c:pt idx="39">
                  <c:v>38.38854512025966</c:v>
                </c:pt>
                <c:pt idx="40">
                  <c:v>36.028419591686074</c:v>
                </c:pt>
                <c:pt idx="41">
                  <c:v>27.860545184543014</c:v>
                </c:pt>
                <c:pt idx="42">
                  <c:v>23.537405192115205</c:v>
                </c:pt>
                <c:pt idx="43">
                  <c:v>22.921584218538182</c:v>
                </c:pt>
                <c:pt idx="44">
                  <c:v>22.857578279151458</c:v>
                </c:pt>
                <c:pt idx="45">
                  <c:v>21.863724807560654</c:v>
                </c:pt>
                <c:pt idx="46">
                  <c:v>21.68161492006084</c:v>
                </c:pt>
                <c:pt idx="47">
                  <c:v>20.015458086764177</c:v>
                </c:pt>
                <c:pt idx="48">
                  <c:v>19.919093066154062</c:v>
                </c:pt>
                <c:pt idx="49">
                  <c:v>19.57497514343138</c:v>
                </c:pt>
                <c:pt idx="50">
                  <c:v>17.946512290194892</c:v>
                </c:pt>
                <c:pt idx="51">
                  <c:v>17.75137157039</c:v>
                </c:pt>
                <c:pt idx="52">
                  <c:v>17.652438169159435</c:v>
                </c:pt>
                <c:pt idx="53">
                  <c:v>16.94527455010105</c:v>
                </c:pt>
                <c:pt idx="54">
                  <c:v>14.032975224835475</c:v>
                </c:pt>
                <c:pt idx="55">
                  <c:v>11.813984175008194</c:v>
                </c:pt>
                <c:pt idx="56">
                  <c:v>11.10750576307278</c:v>
                </c:pt>
                <c:pt idx="57">
                  <c:v>11.058621107571039</c:v>
                </c:pt>
                <c:pt idx="58">
                  <c:v>4.935408400300164</c:v>
                </c:pt>
                <c:pt idx="59">
                  <c:v>3.460193089943675</c:v>
                </c:pt>
                <c:pt idx="60">
                  <c:v>2.065367275405537</c:v>
                </c:pt>
                <c:pt idx="61">
                  <c:v>1.5162291392297886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医疗收入增幅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医疗收入增幅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血液科</c:v>
                </c:pt>
                <c:pt idx="2">
                  <c:v>美容皮肤科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关节骨科</c:v>
                </c:pt>
                <c:pt idx="6">
                  <c:v>康复科</c:v>
                </c:pt>
                <c:pt idx="7">
                  <c:v>妇科</c:v>
                </c:pt>
                <c:pt idx="8">
                  <c:v>身心医学科</c:v>
                </c:pt>
                <c:pt idx="9">
                  <c:v>风湿病科</c:v>
                </c:pt>
                <c:pt idx="10">
                  <c:v>消化内科</c:v>
                </c:pt>
                <c:pt idx="11">
                  <c:v>肾病科</c:v>
                </c:pt>
                <c:pt idx="12">
                  <c:v>显微骨科</c:v>
                </c:pt>
                <c:pt idx="13">
                  <c:v>产科</c:v>
                </c:pt>
                <c:pt idx="14">
                  <c:v>脑病一科</c:v>
                </c:pt>
                <c:pt idx="15">
                  <c:v>小儿推拿科</c:v>
                </c:pt>
                <c:pt idx="16">
                  <c:v>肝病科</c:v>
                </c:pt>
                <c:pt idx="17">
                  <c:v>胸外科</c:v>
                </c:pt>
                <c:pt idx="18">
                  <c:v>医院</c:v>
                </c:pt>
                <c:pt idx="19">
                  <c:v>脾胃病科</c:v>
                </c:pt>
                <c:pt idx="20">
                  <c:v>运动损伤骨科</c:v>
                </c:pt>
                <c:pt idx="21">
                  <c:v>心病三科</c:v>
                </c:pt>
                <c:pt idx="22">
                  <c:v>治未病中心</c:v>
                </c:pt>
                <c:pt idx="23">
                  <c:v>儿科</c:v>
                </c:pt>
                <c:pt idx="24">
                  <c:v>小儿骨科</c:v>
                </c:pt>
                <c:pt idx="25">
                  <c:v>心血管内科</c:v>
                </c:pt>
                <c:pt idx="26">
                  <c:v>重症医学科</c:v>
                </c:pt>
                <c:pt idx="27">
                  <c:v>泌尿外科</c:v>
                </c:pt>
                <c:pt idx="28">
                  <c:v>脑病三科</c:v>
                </c:pt>
                <c:pt idx="29">
                  <c:v>微创骨科</c:v>
                </c:pt>
                <c:pt idx="30">
                  <c:v>心病一科</c:v>
                </c:pt>
                <c:pt idx="31">
                  <c:v>周围血管科</c:v>
                </c:pt>
                <c:pt idx="32">
                  <c:v>骨科</c:v>
                </c:pt>
                <c:pt idx="33">
                  <c:v>西区重症医学科</c:v>
                </c:pt>
                <c:pt idx="34">
                  <c:v>内分泌科</c:v>
                </c:pt>
                <c:pt idx="35">
                  <c:v>中医经典科</c:v>
                </c:pt>
                <c:pt idx="36">
                  <c:v>创伤骨科</c:v>
                </c:pt>
                <c:pt idx="37">
                  <c:v>皮肤科</c:v>
                </c:pt>
                <c:pt idx="38">
                  <c:v>呼吸内科</c:v>
                </c:pt>
                <c:pt idx="39">
                  <c:v>乳腺甲状腺外科</c:v>
                </c:pt>
                <c:pt idx="40">
                  <c:v>耳鼻喉科</c:v>
                </c:pt>
                <c:pt idx="41">
                  <c:v>神经外科</c:v>
                </c:pt>
                <c:pt idx="42">
                  <c:v>男科</c:v>
                </c:pt>
                <c:pt idx="43">
                  <c:v>肾脏内科</c:v>
                </c:pt>
                <c:pt idx="44">
                  <c:v>妇二科</c:v>
                </c:pt>
                <c:pt idx="45">
                  <c:v>脊柱骨科</c:v>
                </c:pt>
                <c:pt idx="46">
                  <c:v>肝胆外科</c:v>
                </c:pt>
                <c:pt idx="47">
                  <c:v>东区重症医学科</c:v>
                </c:pt>
                <c:pt idx="48">
                  <c:v>脑病二科</c:v>
                </c:pt>
                <c:pt idx="49">
                  <c:v>针灸科</c:v>
                </c:pt>
                <c:pt idx="50">
                  <c:v>心病二科</c:v>
                </c:pt>
                <c:pt idx="51">
                  <c:v>东区肾病科</c:v>
                </c:pt>
                <c:pt idx="52">
                  <c:v>心病四科</c:v>
                </c:pt>
                <c:pt idx="53">
                  <c:v>眼科</c:v>
                </c:pt>
                <c:pt idx="54">
                  <c:v>神经内科</c:v>
                </c:pt>
                <c:pt idx="55">
                  <c:v>肛肠科</c:v>
                </c:pt>
                <c:pt idx="56">
                  <c:v>妇科妇二科合并</c:v>
                </c:pt>
                <c:pt idx="57">
                  <c:v>肿瘤内科</c:v>
                </c:pt>
                <c:pt idx="58">
                  <c:v>推拿科</c:v>
                </c:pt>
                <c:pt idx="59">
                  <c:v>脾胃科消化科合并</c:v>
                </c:pt>
                <c:pt idx="60">
                  <c:v>综合内科</c:v>
                </c:pt>
                <c:pt idx="61">
                  <c:v>普通外科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95.81200568633275</c:v>
                </c:pt>
                <c:pt idx="1">
                  <c:v>92.81108383018577</c:v>
                </c:pt>
                <c:pt idx="2">
                  <c:v>92.47114216723492</c:v>
                </c:pt>
                <c:pt idx="3">
                  <c:v>89.3592963226814</c:v>
                </c:pt>
                <c:pt idx="4">
                  <c:v>85.351922258299</c:v>
                </c:pt>
                <c:pt idx="5">
                  <c:v>82.28316239494025</c:v>
                </c:pt>
                <c:pt idx="6">
                  <c:v>79.36184319825247</c:v>
                </c:pt>
                <c:pt idx="7">
                  <c:v>79.35923480195947</c:v>
                </c:pt>
                <c:pt idx="8">
                  <c:v>77.15554487554077</c:v>
                </c:pt>
                <c:pt idx="9">
                  <c:v>72.94341975105945</c:v>
                </c:pt>
                <c:pt idx="10">
                  <c:v>69.00194078879215</c:v>
                </c:pt>
                <c:pt idx="11">
                  <c:v>68.90144222864146</c:v>
                </c:pt>
                <c:pt idx="12">
                  <c:v>68.57056134977455</c:v>
                </c:pt>
                <c:pt idx="13">
                  <c:v>67.48027919412579</c:v>
                </c:pt>
                <c:pt idx="14">
                  <c:v>63.716976328645394</c:v>
                </c:pt>
                <c:pt idx="15">
                  <c:v>63.50637408816666</c:v>
                </c:pt>
                <c:pt idx="16">
                  <c:v>60.09602360973838</c:v>
                </c:pt>
                <c:pt idx="17">
                  <c:v>59.50651369364153</c:v>
                </c:pt>
                <c:pt idx="18">
                  <c:v>58.42842932428924</c:v>
                </c:pt>
                <c:pt idx="19">
                  <c:v>55.20464276086867</c:v>
                </c:pt>
                <c:pt idx="20">
                  <c:v>52.943440820868304</c:v>
                </c:pt>
                <c:pt idx="21">
                  <c:v>50.74288127900228</c:v>
                </c:pt>
                <c:pt idx="22">
                  <c:v>50.026478555365905</c:v>
                </c:pt>
                <c:pt idx="23">
                  <c:v>48.42607775468986</c:v>
                </c:pt>
                <c:pt idx="24">
                  <c:v>46.62014224288584</c:v>
                </c:pt>
                <c:pt idx="25">
                  <c:v>44.95982672164085</c:v>
                </c:pt>
                <c:pt idx="26">
                  <c:v>42.80213294315367</c:v>
                </c:pt>
                <c:pt idx="27">
                  <c:v>42.555841265553276</c:v>
                </c:pt>
                <c:pt idx="28">
                  <c:v>40.096231586707496</c:v>
                </c:pt>
                <c:pt idx="29">
                  <c:v>40.00723753841804</c:v>
                </c:pt>
                <c:pt idx="30">
                  <c:v>38.27090144165793</c:v>
                </c:pt>
                <c:pt idx="31">
                  <c:v>36.63772393483096</c:v>
                </c:pt>
                <c:pt idx="32">
                  <c:v>36.36783160690176</c:v>
                </c:pt>
                <c:pt idx="33">
                  <c:v>35.53762906591913</c:v>
                </c:pt>
                <c:pt idx="34">
                  <c:v>35.4363688287034</c:v>
                </c:pt>
                <c:pt idx="35">
                  <c:v>33.81610366233474</c:v>
                </c:pt>
                <c:pt idx="36">
                  <c:v>32.68133149840659</c:v>
                </c:pt>
                <c:pt idx="37">
                  <c:v>31.781463051849368</c:v>
                </c:pt>
                <c:pt idx="38">
                  <c:v>24.948347802987712</c:v>
                </c:pt>
                <c:pt idx="39">
                  <c:v>22.65674145848844</c:v>
                </c:pt>
                <c:pt idx="40">
                  <c:v>22.50206362951872</c:v>
                </c:pt>
                <c:pt idx="41">
                  <c:v>18.920694983253416</c:v>
                </c:pt>
                <c:pt idx="42">
                  <c:v>18.488046757782172</c:v>
                </c:pt>
                <c:pt idx="43">
                  <c:v>16.3251461613773</c:v>
                </c:pt>
                <c:pt idx="44">
                  <c:v>15.499409381771523</c:v>
                </c:pt>
                <c:pt idx="45">
                  <c:v>14.619138090771667</c:v>
                </c:pt>
                <c:pt idx="46">
                  <c:v>14.374653145102556</c:v>
                </c:pt>
                <c:pt idx="47">
                  <c:v>12.073835107100006</c:v>
                </c:pt>
                <c:pt idx="48">
                  <c:v>11.119260472106252</c:v>
                </c:pt>
                <c:pt idx="49">
                  <c:v>10.820754711685465</c:v>
                </c:pt>
                <c:pt idx="50">
                  <c:v>10.772074293111755</c:v>
                </c:pt>
                <c:pt idx="51">
                  <c:v>10.212335294658526</c:v>
                </c:pt>
                <c:pt idx="52">
                  <c:v>9.295831956041445</c:v>
                </c:pt>
                <c:pt idx="53">
                  <c:v>9.28647126315514</c:v>
                </c:pt>
                <c:pt idx="54">
                  <c:v>8.364558284255551</c:v>
                </c:pt>
                <c:pt idx="55">
                  <c:v>6.575479779882976</c:v>
                </c:pt>
                <c:pt idx="56">
                  <c:v>5.258265566123321</c:v>
                </c:pt>
                <c:pt idx="57">
                  <c:v>5.094343641284271</c:v>
                </c:pt>
                <c:pt idx="58">
                  <c:v>3.094205850007792</c:v>
                </c:pt>
                <c:pt idx="59">
                  <c:v>2.912002952650039</c:v>
                </c:pt>
                <c:pt idx="60">
                  <c:v>2.8885521393262614</c:v>
                </c:pt>
                <c:pt idx="61">
                  <c:v>0.4652851322992868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医疗收入中来自医保基金的比例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针灸科</c:v>
                </c:pt>
                <c:pt idx="2">
                  <c:v>综合内科</c:v>
                </c:pt>
                <c:pt idx="3">
                  <c:v>脾胃病科</c:v>
                </c:pt>
                <c:pt idx="4">
                  <c:v>小儿推拿科</c:v>
                </c:pt>
                <c:pt idx="5">
                  <c:v>心病二科</c:v>
                </c:pt>
                <c:pt idx="6">
                  <c:v>东区重症医学科</c:v>
                </c:pt>
                <c:pt idx="7">
                  <c:v>妇科</c:v>
                </c:pt>
                <c:pt idx="8">
                  <c:v>脊柱骨科</c:v>
                </c:pt>
                <c:pt idx="9">
                  <c:v>运动损伤骨科</c:v>
                </c:pt>
                <c:pt idx="10">
                  <c:v>肝胆外科</c:v>
                </c:pt>
                <c:pt idx="11">
                  <c:v>呼吸内科</c:v>
                </c:pt>
                <c:pt idx="12">
                  <c:v>神经外科</c:v>
                </c:pt>
                <c:pt idx="13">
                  <c:v>周围血管科</c:v>
                </c:pt>
                <c:pt idx="14">
                  <c:v>乳腺甲状腺外科</c:v>
                </c:pt>
                <c:pt idx="15">
                  <c:v>老年医学科</c:v>
                </c:pt>
                <c:pt idx="16">
                  <c:v>男科</c:v>
                </c:pt>
                <c:pt idx="17">
                  <c:v>普通外科</c:v>
                </c:pt>
                <c:pt idx="18">
                  <c:v>肾脏内科</c:v>
                </c:pt>
                <c:pt idx="19">
                  <c:v>心血管内科</c:v>
                </c:pt>
                <c:pt idx="20">
                  <c:v>血液科</c:v>
                </c:pt>
                <c:pt idx="21">
                  <c:v>医院</c:v>
                </c:pt>
                <c:pt idx="22">
                  <c:v>脑病一科</c:v>
                </c:pt>
                <c:pt idx="23">
                  <c:v>皮肤科</c:v>
                </c:pt>
                <c:pt idx="24">
                  <c:v>脑病二科</c:v>
                </c:pt>
                <c:pt idx="25">
                  <c:v>妇二科</c:v>
                </c:pt>
                <c:pt idx="26">
                  <c:v>治未病中心</c:v>
                </c:pt>
                <c:pt idx="27">
                  <c:v>肿瘤内科</c:v>
                </c:pt>
                <c:pt idx="28">
                  <c:v>微创骨科</c:v>
                </c:pt>
                <c:pt idx="29">
                  <c:v>口腔科</c:v>
                </c:pt>
                <c:pt idx="30">
                  <c:v>耳鼻喉科</c:v>
                </c:pt>
                <c:pt idx="31">
                  <c:v>心病四科</c:v>
                </c:pt>
                <c:pt idx="32">
                  <c:v>小儿骨科</c:v>
                </c:pt>
                <c:pt idx="33">
                  <c:v>神经内科</c:v>
                </c:pt>
                <c:pt idx="34">
                  <c:v>心病三科</c:v>
                </c:pt>
                <c:pt idx="35">
                  <c:v>推拿科</c:v>
                </c:pt>
                <c:pt idx="36">
                  <c:v>产科</c:v>
                </c:pt>
                <c:pt idx="37">
                  <c:v>身心医学科</c:v>
                </c:pt>
                <c:pt idx="38">
                  <c:v>重症医学科</c:v>
                </c:pt>
                <c:pt idx="39">
                  <c:v>美容皮肤科</c:v>
                </c:pt>
                <c:pt idx="40">
                  <c:v>儿科</c:v>
                </c:pt>
                <c:pt idx="41">
                  <c:v>肝病科</c:v>
                </c:pt>
                <c:pt idx="42">
                  <c:v>泌尿外科</c:v>
                </c:pt>
                <c:pt idx="43">
                  <c:v>内分泌科</c:v>
                </c:pt>
                <c:pt idx="44">
                  <c:v>风湿病科</c:v>
                </c:pt>
                <c:pt idx="45">
                  <c:v>中医经典科</c:v>
                </c:pt>
                <c:pt idx="46">
                  <c:v>眼科</c:v>
                </c:pt>
                <c:pt idx="47">
                  <c:v>创伤骨科</c:v>
                </c:pt>
                <c:pt idx="48">
                  <c:v>东区肾病科</c:v>
                </c:pt>
                <c:pt idx="49">
                  <c:v>胸外科</c:v>
                </c:pt>
                <c:pt idx="50">
                  <c:v>中医外治中心</c:v>
                </c:pt>
                <c:pt idx="51">
                  <c:v>康复科</c:v>
                </c:pt>
                <c:pt idx="52">
                  <c:v>妇科妇二科合并</c:v>
                </c:pt>
                <c:pt idx="53">
                  <c:v>关节骨科</c:v>
                </c:pt>
                <c:pt idx="54">
                  <c:v>骨科</c:v>
                </c:pt>
                <c:pt idx="55">
                  <c:v>心病一科</c:v>
                </c:pt>
                <c:pt idx="56">
                  <c:v>肾病科</c:v>
                </c:pt>
                <c:pt idx="57">
                  <c:v>肛肠科</c:v>
                </c:pt>
                <c:pt idx="58">
                  <c:v>消化内科</c:v>
                </c:pt>
                <c:pt idx="59">
                  <c:v>脾胃科消化科合并</c:v>
                </c:pt>
                <c:pt idx="60">
                  <c:v>显微骨科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99.87641399410975</c:v>
                </c:pt>
                <c:pt idx="1">
                  <c:v>97.84388359785467</c:v>
                </c:pt>
                <c:pt idx="2">
                  <c:v>96.96599797343262</c:v>
                </c:pt>
                <c:pt idx="3">
                  <c:v>92.64356465905637</c:v>
                </c:pt>
                <c:pt idx="4">
                  <c:v>92.26859943593118</c:v>
                </c:pt>
                <c:pt idx="5">
                  <c:v>90.02903619416497</c:v>
                </c:pt>
                <c:pt idx="6">
                  <c:v>87.76891501696602</c:v>
                </c:pt>
                <c:pt idx="7">
                  <c:v>87.45910357004294</c:v>
                </c:pt>
                <c:pt idx="8">
                  <c:v>86.26257995579776</c:v>
                </c:pt>
                <c:pt idx="9">
                  <c:v>82.23796233785106</c:v>
                </c:pt>
                <c:pt idx="10">
                  <c:v>81.14055538866359</c:v>
                </c:pt>
                <c:pt idx="11">
                  <c:v>80.8208856909753</c:v>
                </c:pt>
                <c:pt idx="12">
                  <c:v>80.80508386289597</c:v>
                </c:pt>
                <c:pt idx="13">
                  <c:v>80.0347239749054</c:v>
                </c:pt>
                <c:pt idx="14">
                  <c:v>79.14932247271685</c:v>
                </c:pt>
                <c:pt idx="15">
                  <c:v>78.12192371833405</c:v>
                </c:pt>
                <c:pt idx="16">
                  <c:v>77.99958788290017</c:v>
                </c:pt>
                <c:pt idx="17">
                  <c:v>77.82351405384212</c:v>
                </c:pt>
                <c:pt idx="18">
                  <c:v>69.93440125333514</c:v>
                </c:pt>
                <c:pt idx="19">
                  <c:v>62.32790154115011</c:v>
                </c:pt>
                <c:pt idx="20">
                  <c:v>61.742586525222755</c:v>
                </c:pt>
                <c:pt idx="21">
                  <c:v>61.038947238665145</c:v>
                </c:pt>
                <c:pt idx="22">
                  <c:v>58.968318309286126</c:v>
                </c:pt>
                <c:pt idx="23">
                  <c:v>58.28813140558544</c:v>
                </c:pt>
                <c:pt idx="24">
                  <c:v>58.10417891539959</c:v>
                </c:pt>
                <c:pt idx="25">
                  <c:v>55.615499837428395</c:v>
                </c:pt>
                <c:pt idx="26">
                  <c:v>51.09398627800843</c:v>
                </c:pt>
                <c:pt idx="27">
                  <c:v>50.725636229945145</c:v>
                </c:pt>
                <c:pt idx="28">
                  <c:v>49.0143782792098</c:v>
                </c:pt>
                <c:pt idx="29">
                  <c:v>48.721905012925035</c:v>
                </c:pt>
                <c:pt idx="30">
                  <c:v>44.762516864603356</c:v>
                </c:pt>
                <c:pt idx="31">
                  <c:v>44.514984737081576</c:v>
                </c:pt>
                <c:pt idx="32">
                  <c:v>41.60870907111405</c:v>
                </c:pt>
                <c:pt idx="33">
                  <c:v>39.447738009378575</c:v>
                </c:pt>
                <c:pt idx="34">
                  <c:v>39.09157815755151</c:v>
                </c:pt>
                <c:pt idx="35">
                  <c:v>38.38837613817443</c:v>
                </c:pt>
                <c:pt idx="36">
                  <c:v>34.1511090860148</c:v>
                </c:pt>
                <c:pt idx="37">
                  <c:v>31.392986090340045</c:v>
                </c:pt>
                <c:pt idx="38">
                  <c:v>31.150173733244557</c:v>
                </c:pt>
                <c:pt idx="39">
                  <c:v>31.112450493582912</c:v>
                </c:pt>
                <c:pt idx="40">
                  <c:v>30.367154694180478</c:v>
                </c:pt>
                <c:pt idx="41">
                  <c:v>28.36687176245425</c:v>
                </c:pt>
                <c:pt idx="42">
                  <c:v>27.425567583643474</c:v>
                </c:pt>
                <c:pt idx="43">
                  <c:v>24.146375756235017</c:v>
                </c:pt>
                <c:pt idx="44">
                  <c:v>24.08006698344185</c:v>
                </c:pt>
                <c:pt idx="45">
                  <c:v>23.894081989800895</c:v>
                </c:pt>
                <c:pt idx="46">
                  <c:v>23.52978803049517</c:v>
                </c:pt>
                <c:pt idx="47">
                  <c:v>17.75137184405211</c:v>
                </c:pt>
                <c:pt idx="48">
                  <c:v>13.21442880674002</c:v>
                </c:pt>
                <c:pt idx="49">
                  <c:v>12.06813501373285</c:v>
                </c:pt>
                <c:pt idx="50">
                  <c:v>10.468886261803402</c:v>
                </c:pt>
                <c:pt idx="51">
                  <c:v>9.65339528718301</c:v>
                </c:pt>
                <c:pt idx="52">
                  <c:v>6.950730991485976</c:v>
                </c:pt>
                <c:pt idx="53">
                  <c:v>5.59899450330672</c:v>
                </c:pt>
                <c:pt idx="54">
                  <c:v>5.286239577240082</c:v>
                </c:pt>
                <c:pt idx="55">
                  <c:v>4.050187520845738</c:v>
                </c:pt>
                <c:pt idx="56">
                  <c:v>2.864687036526936</c:v>
                </c:pt>
                <c:pt idx="57">
                  <c:v>2.0670421331703936</c:v>
                </c:pt>
                <c:pt idx="58">
                  <c:v>1.8219623641107852</c:v>
                </c:pt>
                <c:pt idx="59">
                  <c:v>0.8303182912309026</c:v>
                </c:pt>
                <c:pt idx="60">
                  <c:v>0.7347585293386194</c:v>
                </c:pt>
                <c:pt idx="61">
                  <c:v>0.7030738728482699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医疗盈余率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医疗盈余率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微创骨科</c:v>
                </c:pt>
                <c:pt idx="2">
                  <c:v>乳腺甲状腺外科</c:v>
                </c:pt>
                <c:pt idx="3">
                  <c:v>脑病一科</c:v>
                </c:pt>
                <c:pt idx="4">
                  <c:v>呼吸内科</c:v>
                </c:pt>
                <c:pt idx="5">
                  <c:v>口腔科</c:v>
                </c:pt>
                <c:pt idx="6">
                  <c:v>妇二科</c:v>
                </c:pt>
                <c:pt idx="7">
                  <c:v>西区重症医学科</c:v>
                </c:pt>
                <c:pt idx="8">
                  <c:v>脾胃科消化科合并</c:v>
                </c:pt>
                <c:pt idx="9">
                  <c:v>儿科</c:v>
                </c:pt>
                <c:pt idx="10">
                  <c:v>风湿病科</c:v>
                </c:pt>
                <c:pt idx="11">
                  <c:v>东区肾病科</c:v>
                </c:pt>
                <c:pt idx="12">
                  <c:v>周围血管科</c:v>
                </c:pt>
                <c:pt idx="13">
                  <c:v>心病三科</c:v>
                </c:pt>
                <c:pt idx="14">
                  <c:v>血液科</c:v>
                </c:pt>
                <c:pt idx="15">
                  <c:v>老年医学科</c:v>
                </c:pt>
                <c:pt idx="16">
                  <c:v>肿瘤内科</c:v>
                </c:pt>
                <c:pt idx="17">
                  <c:v>身心医学科</c:v>
                </c:pt>
                <c:pt idx="18">
                  <c:v>神经外科</c:v>
                </c:pt>
                <c:pt idx="19">
                  <c:v>皮肤科</c:v>
                </c:pt>
                <c:pt idx="20">
                  <c:v>中医经典科</c:v>
                </c:pt>
                <c:pt idx="21">
                  <c:v>骨科</c:v>
                </c:pt>
                <c:pt idx="22">
                  <c:v>显微骨科</c:v>
                </c:pt>
                <c:pt idx="23">
                  <c:v>肾脏内科</c:v>
                </c:pt>
                <c:pt idx="24">
                  <c:v>肛肠科</c:v>
                </c:pt>
                <c:pt idx="25">
                  <c:v>胸外科</c:v>
                </c:pt>
                <c:pt idx="26">
                  <c:v>康复科</c:v>
                </c:pt>
                <c:pt idx="27">
                  <c:v>脾胃病科</c:v>
                </c:pt>
                <c:pt idx="28">
                  <c:v>男科</c:v>
                </c:pt>
                <c:pt idx="29">
                  <c:v>妇科妇二科合并</c:v>
                </c:pt>
                <c:pt idx="30">
                  <c:v>综合内科</c:v>
                </c:pt>
                <c:pt idx="31">
                  <c:v>治未病中心</c:v>
                </c:pt>
                <c:pt idx="32">
                  <c:v>内分泌科</c:v>
                </c:pt>
                <c:pt idx="33">
                  <c:v>耳鼻喉科</c:v>
                </c:pt>
                <c:pt idx="34">
                  <c:v>眼科</c:v>
                </c:pt>
                <c:pt idx="35">
                  <c:v>肝胆外科</c:v>
                </c:pt>
                <c:pt idx="36">
                  <c:v>妇科</c:v>
                </c:pt>
                <c:pt idx="37">
                  <c:v>东区重症医学科</c:v>
                </c:pt>
                <c:pt idx="38">
                  <c:v>神经内科</c:v>
                </c:pt>
                <c:pt idx="39">
                  <c:v>心病四科</c:v>
                </c:pt>
                <c:pt idx="40">
                  <c:v>推拿科</c:v>
                </c:pt>
                <c:pt idx="41">
                  <c:v>脑病二科</c:v>
                </c:pt>
                <c:pt idx="42">
                  <c:v>关节骨科</c:v>
                </c:pt>
                <c:pt idx="43">
                  <c:v>美容皮肤科</c:v>
                </c:pt>
                <c:pt idx="44">
                  <c:v>重症医学科</c:v>
                </c:pt>
                <c:pt idx="45">
                  <c:v>肾病科</c:v>
                </c:pt>
                <c:pt idx="46">
                  <c:v>产科</c:v>
                </c:pt>
                <c:pt idx="47">
                  <c:v>中医外治中心</c:v>
                </c:pt>
                <c:pt idx="48">
                  <c:v>肝病科</c:v>
                </c:pt>
                <c:pt idx="49">
                  <c:v>创伤骨科</c:v>
                </c:pt>
                <c:pt idx="50">
                  <c:v>小儿骨科</c:v>
                </c:pt>
                <c:pt idx="51">
                  <c:v>小儿推拿科</c:v>
                </c:pt>
                <c:pt idx="52">
                  <c:v>针灸科</c:v>
                </c:pt>
                <c:pt idx="53">
                  <c:v>心血管内科</c:v>
                </c:pt>
                <c:pt idx="54">
                  <c:v>泌尿外科</c:v>
                </c:pt>
                <c:pt idx="55">
                  <c:v>心病二科</c:v>
                </c:pt>
                <c:pt idx="56">
                  <c:v>心病一科</c:v>
                </c:pt>
                <c:pt idx="57">
                  <c:v>脊柱骨科</c:v>
                </c:pt>
                <c:pt idx="58">
                  <c:v>消化内科</c:v>
                </c:pt>
                <c:pt idx="59">
                  <c:v>普通外科</c:v>
                </c:pt>
                <c:pt idx="60">
                  <c:v>医院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94.02957066456301</c:v>
                </c:pt>
                <c:pt idx="1">
                  <c:v>88.99390350385052</c:v>
                </c:pt>
                <c:pt idx="2">
                  <c:v>88.97971836613665</c:v>
                </c:pt>
                <c:pt idx="3">
                  <c:v>88.94094537112144</c:v>
                </c:pt>
                <c:pt idx="4">
                  <c:v>87.08589365213706</c:v>
                </c:pt>
                <c:pt idx="5">
                  <c:v>86.29451969901768</c:v>
                </c:pt>
                <c:pt idx="6">
                  <c:v>85.8478330257823</c:v>
                </c:pt>
                <c:pt idx="7">
                  <c:v>85.1370165220938</c:v>
                </c:pt>
                <c:pt idx="8">
                  <c:v>84.08916469402212</c:v>
                </c:pt>
                <c:pt idx="9">
                  <c:v>83.13120906791416</c:v>
                </c:pt>
                <c:pt idx="10">
                  <c:v>82.36228810464243</c:v>
                </c:pt>
                <c:pt idx="11">
                  <c:v>80.07887789715741</c:v>
                </c:pt>
                <c:pt idx="12">
                  <c:v>79.87922024295744</c:v>
                </c:pt>
                <c:pt idx="13">
                  <c:v>79.04516722827384</c:v>
                </c:pt>
                <c:pt idx="14">
                  <c:v>78.70311836266757</c:v>
                </c:pt>
                <c:pt idx="15">
                  <c:v>77.59695952599073</c:v>
                </c:pt>
                <c:pt idx="16">
                  <c:v>71.58548444820856</c:v>
                </c:pt>
                <c:pt idx="17">
                  <c:v>69.57994384863395</c:v>
                </c:pt>
                <c:pt idx="18">
                  <c:v>69.38026172944156</c:v>
                </c:pt>
                <c:pt idx="19">
                  <c:v>66.91547879401001</c:v>
                </c:pt>
                <c:pt idx="20">
                  <c:v>66.75539512188764</c:v>
                </c:pt>
                <c:pt idx="21">
                  <c:v>66.28965602355453</c:v>
                </c:pt>
                <c:pt idx="22">
                  <c:v>65.51604165036926</c:v>
                </c:pt>
                <c:pt idx="23">
                  <c:v>64.99631320977362</c:v>
                </c:pt>
                <c:pt idx="24">
                  <c:v>64.76915401053664</c:v>
                </c:pt>
                <c:pt idx="25">
                  <c:v>63.00610917168126</c:v>
                </c:pt>
                <c:pt idx="26">
                  <c:v>57.473803629180466</c:v>
                </c:pt>
                <c:pt idx="27">
                  <c:v>56.54390890335781</c:v>
                </c:pt>
                <c:pt idx="28">
                  <c:v>54.947646681849974</c:v>
                </c:pt>
                <c:pt idx="29">
                  <c:v>54.41219990399673</c:v>
                </c:pt>
                <c:pt idx="30">
                  <c:v>53.477681157410515</c:v>
                </c:pt>
                <c:pt idx="31">
                  <c:v>52.39705200597624</c:v>
                </c:pt>
                <c:pt idx="32">
                  <c:v>51.827394859833895</c:v>
                </c:pt>
                <c:pt idx="33">
                  <c:v>51.08254725062302</c:v>
                </c:pt>
                <c:pt idx="34">
                  <c:v>50.22763438003515</c:v>
                </c:pt>
                <c:pt idx="35">
                  <c:v>49.05347997129987</c:v>
                </c:pt>
                <c:pt idx="36">
                  <c:v>42.4269213465484</c:v>
                </c:pt>
                <c:pt idx="37">
                  <c:v>41.519503154801555</c:v>
                </c:pt>
                <c:pt idx="38">
                  <c:v>36.35877138966295</c:v>
                </c:pt>
                <c:pt idx="39">
                  <c:v>36.232396241071285</c:v>
                </c:pt>
                <c:pt idx="40">
                  <c:v>35.97108394480075</c:v>
                </c:pt>
                <c:pt idx="41">
                  <c:v>35.31443048327423</c:v>
                </c:pt>
                <c:pt idx="42">
                  <c:v>30.808809789814973</c:v>
                </c:pt>
                <c:pt idx="43">
                  <c:v>30.25038412577592</c:v>
                </c:pt>
                <c:pt idx="44">
                  <c:v>29.922975399443462</c:v>
                </c:pt>
                <c:pt idx="45">
                  <c:v>26.094471396141405</c:v>
                </c:pt>
                <c:pt idx="46">
                  <c:v>24.0223858867469</c:v>
                </c:pt>
                <c:pt idx="47">
                  <c:v>20.598563248446133</c:v>
                </c:pt>
                <c:pt idx="48">
                  <c:v>19.723057988009284</c:v>
                </c:pt>
                <c:pt idx="49">
                  <c:v>18.865251149638706</c:v>
                </c:pt>
                <c:pt idx="50">
                  <c:v>18.564049303710494</c:v>
                </c:pt>
                <c:pt idx="51">
                  <c:v>16.570555979223922</c:v>
                </c:pt>
                <c:pt idx="52">
                  <c:v>16.075816562891674</c:v>
                </c:pt>
                <c:pt idx="53">
                  <c:v>15.963177323259137</c:v>
                </c:pt>
                <c:pt idx="54">
                  <c:v>15.882395933705684</c:v>
                </c:pt>
                <c:pt idx="55">
                  <c:v>11.685006229190842</c:v>
                </c:pt>
                <c:pt idx="56">
                  <c:v>11.341092576563794</c:v>
                </c:pt>
                <c:pt idx="57">
                  <c:v>9.633636696260384</c:v>
                </c:pt>
                <c:pt idx="58">
                  <c:v>8.142642625145346</c:v>
                </c:pt>
                <c:pt idx="59">
                  <c:v>6.598582288031696</c:v>
                </c:pt>
                <c:pt idx="60">
                  <c:v>5.563016825621725</c:v>
                </c:pt>
                <c:pt idx="61">
                  <c:v>4.098337375698358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医务人员满意度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医务人员满意度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儿科</c:v>
                </c:pt>
                <c:pt idx="2">
                  <c:v>微创骨科</c:v>
                </c:pt>
                <c:pt idx="3">
                  <c:v>脊柱骨科</c:v>
                </c:pt>
                <c:pt idx="4">
                  <c:v>美容皮肤科</c:v>
                </c:pt>
                <c:pt idx="5">
                  <c:v>重症医学科</c:v>
                </c:pt>
                <c:pt idx="6">
                  <c:v>小儿骨科</c:v>
                </c:pt>
                <c:pt idx="7">
                  <c:v>男科</c:v>
                </c:pt>
                <c:pt idx="8">
                  <c:v>妇科妇二科合并</c:v>
                </c:pt>
                <c:pt idx="9">
                  <c:v>心病一科</c:v>
                </c:pt>
                <c:pt idx="10">
                  <c:v>小儿推拿科</c:v>
                </c:pt>
                <c:pt idx="11">
                  <c:v>皮肤科</c:v>
                </c:pt>
                <c:pt idx="12">
                  <c:v>脑病三科</c:v>
                </c:pt>
                <c:pt idx="13">
                  <c:v>产科</c:v>
                </c:pt>
                <c:pt idx="14">
                  <c:v>肝胆外科</c:v>
                </c:pt>
                <c:pt idx="15">
                  <c:v>肾脏内科</c:v>
                </c:pt>
                <c:pt idx="16">
                  <c:v>医院</c:v>
                </c:pt>
                <c:pt idx="17">
                  <c:v>肝病科</c:v>
                </c:pt>
                <c:pt idx="18">
                  <c:v>呼吸内科</c:v>
                </c:pt>
                <c:pt idx="19">
                  <c:v>治未病中心</c:v>
                </c:pt>
                <c:pt idx="20">
                  <c:v>胸外科</c:v>
                </c:pt>
                <c:pt idx="21">
                  <c:v>口腔科</c:v>
                </c:pt>
                <c:pt idx="22">
                  <c:v>中医外治中心</c:v>
                </c:pt>
                <c:pt idx="23">
                  <c:v>心病三科</c:v>
                </c:pt>
                <c:pt idx="24">
                  <c:v>心血管内科</c:v>
                </c:pt>
                <c:pt idx="25">
                  <c:v>肿瘤内科</c:v>
                </c:pt>
                <c:pt idx="26">
                  <c:v>关节骨科</c:v>
                </c:pt>
                <c:pt idx="27">
                  <c:v>创伤骨科</c:v>
                </c:pt>
                <c:pt idx="28">
                  <c:v>脑病二科</c:v>
                </c:pt>
                <c:pt idx="29">
                  <c:v>心病四科</c:v>
                </c:pt>
                <c:pt idx="30">
                  <c:v>西区重症医学科</c:v>
                </c:pt>
                <c:pt idx="31">
                  <c:v>针灸科</c:v>
                </c:pt>
                <c:pt idx="32">
                  <c:v>身心医学科</c:v>
                </c:pt>
                <c:pt idx="33">
                  <c:v>心病二科</c:v>
                </c:pt>
                <c:pt idx="34">
                  <c:v>神经内科</c:v>
                </c:pt>
                <c:pt idx="35">
                  <c:v>内分泌科</c:v>
                </c:pt>
                <c:pt idx="36">
                  <c:v>显微骨科</c:v>
                </c:pt>
                <c:pt idx="37">
                  <c:v>普通外科</c:v>
                </c:pt>
                <c:pt idx="38">
                  <c:v>消化内科</c:v>
                </c:pt>
                <c:pt idx="39">
                  <c:v>妇二科</c:v>
                </c:pt>
                <c:pt idx="40">
                  <c:v>泌尿外科</c:v>
                </c:pt>
                <c:pt idx="41">
                  <c:v>神经外科</c:v>
                </c:pt>
                <c:pt idx="42">
                  <c:v>风湿病科</c:v>
                </c:pt>
                <c:pt idx="43">
                  <c:v>运动损伤骨科</c:v>
                </c:pt>
                <c:pt idx="44">
                  <c:v>肾病科</c:v>
                </c:pt>
                <c:pt idx="45">
                  <c:v>综合内科</c:v>
                </c:pt>
                <c:pt idx="46">
                  <c:v>眼科</c:v>
                </c:pt>
                <c:pt idx="47">
                  <c:v>乳腺甲状腺外科</c:v>
                </c:pt>
                <c:pt idx="48">
                  <c:v>肛肠科</c:v>
                </c:pt>
                <c:pt idx="49">
                  <c:v>脑病一科</c:v>
                </c:pt>
                <c:pt idx="50">
                  <c:v>老年医学科</c:v>
                </c:pt>
                <c:pt idx="51">
                  <c:v>耳鼻喉科</c:v>
                </c:pt>
                <c:pt idx="52">
                  <c:v>推拿科</c:v>
                </c:pt>
                <c:pt idx="53">
                  <c:v>中医经典科</c:v>
                </c:pt>
                <c:pt idx="54">
                  <c:v>康复科</c:v>
                </c:pt>
                <c:pt idx="55">
                  <c:v>脾胃科消化科合并</c:v>
                </c:pt>
                <c:pt idx="56">
                  <c:v>东区重症医学科</c:v>
                </c:pt>
                <c:pt idx="57">
                  <c:v>血液科</c:v>
                </c:pt>
                <c:pt idx="58">
                  <c:v>脾胃病科</c:v>
                </c:pt>
                <c:pt idx="59">
                  <c:v>骨科</c:v>
                </c:pt>
                <c:pt idx="60">
                  <c:v>周围血管科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99.3367015027709</c:v>
                </c:pt>
                <c:pt idx="2">
                  <c:v>98.89498845453535</c:v>
                </c:pt>
                <c:pt idx="3">
                  <c:v>98.39633144660084</c:v>
                </c:pt>
                <c:pt idx="4">
                  <c:v>96.721261202073</c:v>
                </c:pt>
                <c:pt idx="5">
                  <c:v>95.67234128023134</c:v>
                </c:pt>
                <c:pt idx="6">
                  <c:v>95.18798099168706</c:v>
                </c:pt>
                <c:pt idx="7">
                  <c:v>94.75606914189014</c:v>
                </c:pt>
                <c:pt idx="8">
                  <c:v>94.51688593887805</c:v>
                </c:pt>
                <c:pt idx="9">
                  <c:v>92.65492145033254</c:v>
                </c:pt>
                <c:pt idx="10">
                  <c:v>92.65131017731746</c:v>
                </c:pt>
                <c:pt idx="11">
                  <c:v>90.5531704989943</c:v>
                </c:pt>
                <c:pt idx="12">
                  <c:v>89.17693907529724</c:v>
                </c:pt>
                <c:pt idx="13">
                  <c:v>87.25563376305779</c:v>
                </c:pt>
                <c:pt idx="14">
                  <c:v>86.81247913492962</c:v>
                </c:pt>
                <c:pt idx="15">
                  <c:v>86.5100879503643</c:v>
                </c:pt>
                <c:pt idx="16">
                  <c:v>86.0514716700823</c:v>
                </c:pt>
                <c:pt idx="17">
                  <c:v>85.69448338019704</c:v>
                </c:pt>
                <c:pt idx="18">
                  <c:v>82.06192367060817</c:v>
                </c:pt>
                <c:pt idx="19">
                  <c:v>81.45163499239864</c:v>
                </c:pt>
                <c:pt idx="20">
                  <c:v>80.233140763598</c:v>
                </c:pt>
                <c:pt idx="21">
                  <c:v>78.77750653229822</c:v>
                </c:pt>
                <c:pt idx="22">
                  <c:v>78.32172429000849</c:v>
                </c:pt>
                <c:pt idx="23">
                  <c:v>78.02400116734178</c:v>
                </c:pt>
                <c:pt idx="24">
                  <c:v>77.31837383367437</c:v>
                </c:pt>
                <c:pt idx="25">
                  <c:v>72.60360803491335</c:v>
                </c:pt>
                <c:pt idx="26">
                  <c:v>70.78042342610235</c:v>
                </c:pt>
                <c:pt idx="27">
                  <c:v>70.76765687212401</c:v>
                </c:pt>
                <c:pt idx="28">
                  <c:v>66.59314864162809</c:v>
                </c:pt>
                <c:pt idx="29">
                  <c:v>66.54588884477273</c:v>
                </c:pt>
                <c:pt idx="30">
                  <c:v>61.00355800994904</c:v>
                </c:pt>
                <c:pt idx="31">
                  <c:v>56.31728946153893</c:v>
                </c:pt>
                <c:pt idx="32">
                  <c:v>54.86870421327555</c:v>
                </c:pt>
                <c:pt idx="33">
                  <c:v>53.10163027073059</c:v>
                </c:pt>
                <c:pt idx="34">
                  <c:v>52.565922025608764</c:v>
                </c:pt>
                <c:pt idx="35">
                  <c:v>51.512679809676754</c:v>
                </c:pt>
                <c:pt idx="36">
                  <c:v>49.30608906434734</c:v>
                </c:pt>
                <c:pt idx="37">
                  <c:v>47.87353735830723</c:v>
                </c:pt>
                <c:pt idx="38">
                  <c:v>47.03667211416476</c:v>
                </c:pt>
                <c:pt idx="39">
                  <c:v>46.31227441099415</c:v>
                </c:pt>
                <c:pt idx="40">
                  <c:v>44.760261933253766</c:v>
                </c:pt>
                <c:pt idx="41">
                  <c:v>42.69313338023524</c:v>
                </c:pt>
                <c:pt idx="42">
                  <c:v>42.596550281896825</c:v>
                </c:pt>
                <c:pt idx="43">
                  <c:v>39.19090262293345</c:v>
                </c:pt>
                <c:pt idx="44">
                  <c:v>35.48623765022772</c:v>
                </c:pt>
                <c:pt idx="45">
                  <c:v>33.03671488925081</c:v>
                </c:pt>
                <c:pt idx="46">
                  <c:v>31.133527652163075</c:v>
                </c:pt>
                <c:pt idx="47">
                  <c:v>29.874253199437586</c:v>
                </c:pt>
                <c:pt idx="48">
                  <c:v>27.400475048001585</c:v>
                </c:pt>
                <c:pt idx="49">
                  <c:v>27.053893512495527</c:v>
                </c:pt>
                <c:pt idx="50">
                  <c:v>25.93488282133203</c:v>
                </c:pt>
                <c:pt idx="51">
                  <c:v>22.161405303927133</c:v>
                </c:pt>
                <c:pt idx="52">
                  <c:v>22.063835855458926</c:v>
                </c:pt>
                <c:pt idx="53">
                  <c:v>21.482699914587474</c:v>
                </c:pt>
                <c:pt idx="54">
                  <c:v>20.38418061300222</c:v>
                </c:pt>
                <c:pt idx="55">
                  <c:v>17.438016606938742</c:v>
                </c:pt>
                <c:pt idx="56">
                  <c:v>12.607535210093166</c:v>
                </c:pt>
                <c:pt idx="57">
                  <c:v>10.847655375009555</c:v>
                </c:pt>
                <c:pt idx="58">
                  <c:v>9.55096376203684</c:v>
                </c:pt>
                <c:pt idx="59">
                  <c:v>3.632780404551321</c:v>
                </c:pt>
                <c:pt idx="60">
                  <c:v>3.607601175692076</c:v>
                </c:pt>
                <c:pt idx="61">
                  <c:v>3.0165451684975153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脾胃病科</c:v>
                </c:pt>
                <c:pt idx="2">
                  <c:v>肝胆外科</c:v>
                </c:pt>
                <c:pt idx="3">
                  <c:v>眼科</c:v>
                </c:pt>
                <c:pt idx="4">
                  <c:v>推拿科</c:v>
                </c:pt>
                <c:pt idx="5">
                  <c:v>脑病一科</c:v>
                </c:pt>
                <c:pt idx="6">
                  <c:v>治未病中心</c:v>
                </c:pt>
                <c:pt idx="7">
                  <c:v>心病四科</c:v>
                </c:pt>
                <c:pt idx="8">
                  <c:v>脑病三科</c:v>
                </c:pt>
                <c:pt idx="9">
                  <c:v>小儿推拿科</c:v>
                </c:pt>
                <c:pt idx="10">
                  <c:v>脊柱骨科</c:v>
                </c:pt>
                <c:pt idx="11">
                  <c:v>微创骨科</c:v>
                </c:pt>
                <c:pt idx="12">
                  <c:v>妇科</c:v>
                </c:pt>
                <c:pt idx="13">
                  <c:v>脾胃科消化科合并</c:v>
                </c:pt>
                <c:pt idx="14">
                  <c:v>肛肠科</c:v>
                </c:pt>
                <c:pt idx="15">
                  <c:v>运动损伤骨科</c:v>
                </c:pt>
                <c:pt idx="16">
                  <c:v>乳腺甲状腺外科</c:v>
                </c:pt>
                <c:pt idx="17">
                  <c:v>心病一科</c:v>
                </c:pt>
                <c:pt idx="18">
                  <c:v>康复科</c:v>
                </c:pt>
                <c:pt idx="19">
                  <c:v>美容皮肤科</c:v>
                </c:pt>
                <c:pt idx="20">
                  <c:v>中医经典科</c:v>
                </c:pt>
                <c:pt idx="21">
                  <c:v>肝病科</c:v>
                </c:pt>
                <c:pt idx="22">
                  <c:v>肾脏内科</c:v>
                </c:pt>
                <c:pt idx="23">
                  <c:v>身心医学科</c:v>
                </c:pt>
                <c:pt idx="24">
                  <c:v>神经外科</c:v>
                </c:pt>
                <c:pt idx="25">
                  <c:v>妇科妇二科合并</c:v>
                </c:pt>
                <c:pt idx="26">
                  <c:v>心病二科</c:v>
                </c:pt>
                <c:pt idx="27">
                  <c:v>东区重症医学科</c:v>
                </c:pt>
                <c:pt idx="28">
                  <c:v>风湿病科</c:v>
                </c:pt>
                <c:pt idx="29">
                  <c:v>心血管内科</c:v>
                </c:pt>
                <c:pt idx="30">
                  <c:v>呼吸内科</c:v>
                </c:pt>
                <c:pt idx="31">
                  <c:v>骨科</c:v>
                </c:pt>
                <c:pt idx="32">
                  <c:v>血液科</c:v>
                </c:pt>
                <c:pt idx="33">
                  <c:v>周围血管科</c:v>
                </c:pt>
                <c:pt idx="34">
                  <c:v>内分泌科</c:v>
                </c:pt>
                <c:pt idx="35">
                  <c:v>男科</c:v>
                </c:pt>
                <c:pt idx="36">
                  <c:v>儿科</c:v>
                </c:pt>
                <c:pt idx="37">
                  <c:v>创伤骨科</c:v>
                </c:pt>
                <c:pt idx="38">
                  <c:v>皮肤科</c:v>
                </c:pt>
                <c:pt idx="39">
                  <c:v>耳鼻喉科</c:v>
                </c:pt>
                <c:pt idx="40">
                  <c:v>重症医学科</c:v>
                </c:pt>
                <c:pt idx="41">
                  <c:v>肾病科</c:v>
                </c:pt>
                <c:pt idx="42">
                  <c:v>产科</c:v>
                </c:pt>
                <c:pt idx="43">
                  <c:v>妇二科</c:v>
                </c:pt>
                <c:pt idx="44">
                  <c:v>针灸科</c:v>
                </c:pt>
                <c:pt idx="45">
                  <c:v>普通外科</c:v>
                </c:pt>
                <c:pt idx="46">
                  <c:v>泌尿外科</c:v>
                </c:pt>
                <c:pt idx="47">
                  <c:v>脑病二科</c:v>
                </c:pt>
                <c:pt idx="48">
                  <c:v>小儿骨科</c:v>
                </c:pt>
                <c:pt idx="49">
                  <c:v>关节骨科</c:v>
                </c:pt>
                <c:pt idx="50">
                  <c:v>医院</c:v>
                </c:pt>
                <c:pt idx="51">
                  <c:v>口腔科</c:v>
                </c:pt>
                <c:pt idx="52">
                  <c:v>肿瘤内科</c:v>
                </c:pt>
                <c:pt idx="53">
                  <c:v>综合内科</c:v>
                </c:pt>
                <c:pt idx="54">
                  <c:v>西区重症医学科</c:v>
                </c:pt>
                <c:pt idx="55">
                  <c:v>中医外治中心</c:v>
                </c:pt>
                <c:pt idx="56">
                  <c:v>消化内科</c:v>
                </c:pt>
                <c:pt idx="57">
                  <c:v>神经内科</c:v>
                </c:pt>
                <c:pt idx="58">
                  <c:v>老年医学科</c:v>
                </c:pt>
                <c:pt idx="59">
                  <c:v>心病三科</c:v>
                </c:pt>
                <c:pt idx="60">
                  <c:v>显微骨科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70.76835728701991</c:v>
                </c:pt>
                <c:pt idx="2">
                  <c:v>54.39560066360656</c:v>
                </c:pt>
                <c:pt idx="3">
                  <c:v>52.14336225033797</c:v>
                </c:pt>
                <c:pt idx="4">
                  <c:v>48.9858604231511</c:v>
                </c:pt>
                <c:pt idx="5">
                  <c:v>41.483108385023584</c:v>
                </c:pt>
                <c:pt idx="6">
                  <c:v>37.70661377605657</c:v>
                </c:pt>
                <c:pt idx="7">
                  <c:v>36.464372859692894</c:v>
                </c:pt>
                <c:pt idx="8">
                  <c:v>31.08329400215641</c:v>
                </c:pt>
                <c:pt idx="9">
                  <c:v>20.509947482153372</c:v>
                </c:pt>
                <c:pt idx="10">
                  <c:v>20.05024210528598</c:v>
                </c:pt>
                <c:pt idx="11">
                  <c:v>19.48986543969562</c:v>
                </c:pt>
                <c:pt idx="12">
                  <c:v>18.56999429822835</c:v>
                </c:pt>
                <c:pt idx="13">
                  <c:v>16.35736141211489</c:v>
                </c:pt>
                <c:pt idx="14">
                  <c:v>13.718835738137717</c:v>
                </c:pt>
                <c:pt idx="15">
                  <c:v>12.515201325652566</c:v>
                </c:pt>
                <c:pt idx="16">
                  <c:v>11.553405214281396</c:v>
                </c:pt>
                <c:pt idx="17">
                  <c:v>11.01277114397154</c:v>
                </c:pt>
                <c:pt idx="18">
                  <c:v>10.54375149062621</c:v>
                </c:pt>
                <c:pt idx="19">
                  <c:v>10.262805231071457</c:v>
                </c:pt>
                <c:pt idx="20">
                  <c:v>10.149013877264673</c:v>
                </c:pt>
                <c:pt idx="21">
                  <c:v>9.938245959886743</c:v>
                </c:pt>
                <c:pt idx="22">
                  <c:v>9.616825325173087</c:v>
                </c:pt>
                <c:pt idx="23">
                  <c:v>9.610939104721757</c:v>
                </c:pt>
                <c:pt idx="24">
                  <c:v>9.134242917911322</c:v>
                </c:pt>
                <c:pt idx="25">
                  <c:v>8.144717858089306</c:v>
                </c:pt>
                <c:pt idx="26">
                  <c:v>7.961977116969655</c:v>
                </c:pt>
                <c:pt idx="27">
                  <c:v>7.8360277247494805</c:v>
                </c:pt>
                <c:pt idx="28">
                  <c:v>7.458483388436179</c:v>
                </c:pt>
                <c:pt idx="29">
                  <c:v>7.157911786498079</c:v>
                </c:pt>
                <c:pt idx="30">
                  <c:v>6.719303787390332</c:v>
                </c:pt>
                <c:pt idx="31">
                  <c:v>6.481961285487693</c:v>
                </c:pt>
                <c:pt idx="32">
                  <c:v>6.402499510780071</c:v>
                </c:pt>
                <c:pt idx="33">
                  <c:v>6.129354261394981</c:v>
                </c:pt>
                <c:pt idx="34">
                  <c:v>6.004939078969732</c:v>
                </c:pt>
                <c:pt idx="35">
                  <c:v>5.739857953693825</c:v>
                </c:pt>
                <c:pt idx="36">
                  <c:v>5.480175518005048</c:v>
                </c:pt>
                <c:pt idx="37">
                  <c:v>5.457145340626346</c:v>
                </c:pt>
                <c:pt idx="38">
                  <c:v>5.315010865021163</c:v>
                </c:pt>
                <c:pt idx="39">
                  <c:v>5.2793360685486395</c:v>
                </c:pt>
                <c:pt idx="40">
                  <c:v>5.256790588999637</c:v>
                </c:pt>
                <c:pt idx="41">
                  <c:v>5.1968412500045815</c:v>
                </c:pt>
                <c:pt idx="42">
                  <c:v>5.075128604412095</c:v>
                </c:pt>
                <c:pt idx="43">
                  <c:v>4.984743990110246</c:v>
                </c:pt>
                <c:pt idx="44">
                  <c:v>4.982122126991696</c:v>
                </c:pt>
                <c:pt idx="45">
                  <c:v>4.902373748337691</c:v>
                </c:pt>
                <c:pt idx="46">
                  <c:v>4.876753608056195</c:v>
                </c:pt>
                <c:pt idx="47">
                  <c:v>4.498718252393572</c:v>
                </c:pt>
                <c:pt idx="48">
                  <c:v>4.441225980272501</c:v>
                </c:pt>
                <c:pt idx="49">
                  <c:v>4.4315420755045185</c:v>
                </c:pt>
                <c:pt idx="50">
                  <c:v>4.421710942119093</c:v>
                </c:pt>
                <c:pt idx="51">
                  <c:v>4.367200421924885</c:v>
                </c:pt>
                <c:pt idx="52">
                  <c:v>4.095939265665091</c:v>
                </c:pt>
                <c:pt idx="53">
                  <c:v>4.05749802782358</c:v>
                </c:pt>
                <c:pt idx="54">
                  <c:v>3.9054635195141163</c:v>
                </c:pt>
                <c:pt idx="55">
                  <c:v>3.883422678065982</c:v>
                </c:pt>
                <c:pt idx="56">
                  <c:v>3.8216939322822556</c:v>
                </c:pt>
                <c:pt idx="57">
                  <c:v>3.8170875112557217</c:v>
                </c:pt>
                <c:pt idx="58">
                  <c:v>3.5761104747168244</c:v>
                </c:pt>
                <c:pt idx="59">
                  <c:v>3.52090066732975</c:v>
                </c:pt>
                <c:pt idx="60">
                  <c:v>3.430285296897042</c:v>
                </c:pt>
                <c:pt idx="61">
                  <c:v>3.3509178624329454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运动损伤骨科</c:v>
                </c:pt>
                <c:pt idx="2">
                  <c:v>心血管内科</c:v>
                </c:pt>
                <c:pt idx="3">
                  <c:v>小儿推拿科</c:v>
                </c:pt>
                <c:pt idx="4">
                  <c:v>脑病二科</c:v>
                </c:pt>
                <c:pt idx="5">
                  <c:v>小儿骨科</c:v>
                </c:pt>
                <c:pt idx="6">
                  <c:v>神经内科</c:v>
                </c:pt>
                <c:pt idx="7">
                  <c:v>男科</c:v>
                </c:pt>
                <c:pt idx="8">
                  <c:v>周围血管科</c:v>
                </c:pt>
                <c:pt idx="9">
                  <c:v>呼吸内科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中医外治中心</c:v>
                </c:pt>
                <c:pt idx="13">
                  <c:v>眼科</c:v>
                </c:pt>
                <c:pt idx="14">
                  <c:v>肾脏内科</c:v>
                </c:pt>
                <c:pt idx="15">
                  <c:v>脊柱骨科</c:v>
                </c:pt>
                <c:pt idx="16">
                  <c:v>肝胆外科</c:v>
                </c:pt>
                <c:pt idx="17">
                  <c:v>美容皮肤科</c:v>
                </c:pt>
                <c:pt idx="18">
                  <c:v>中医经典科</c:v>
                </c:pt>
                <c:pt idx="19">
                  <c:v>针灸科</c:v>
                </c:pt>
                <c:pt idx="20">
                  <c:v>脾胃科消化科合并</c:v>
                </c:pt>
                <c:pt idx="21">
                  <c:v>皮肤科</c:v>
                </c:pt>
                <c:pt idx="22">
                  <c:v>乳腺甲状腺外科</c:v>
                </c:pt>
                <c:pt idx="23">
                  <c:v>脑病一科</c:v>
                </c:pt>
                <c:pt idx="24">
                  <c:v>东区肾病科</c:v>
                </c:pt>
                <c:pt idx="25">
                  <c:v>西区重症医学科</c:v>
                </c:pt>
                <c:pt idx="26">
                  <c:v>神经外科</c:v>
                </c:pt>
                <c:pt idx="27">
                  <c:v>骨科</c:v>
                </c:pt>
                <c:pt idx="28">
                  <c:v>治未病中心</c:v>
                </c:pt>
                <c:pt idx="29">
                  <c:v>显微骨科</c:v>
                </c:pt>
                <c:pt idx="30">
                  <c:v>推拿科</c:v>
                </c:pt>
                <c:pt idx="31">
                  <c:v>脾胃病科</c:v>
                </c:pt>
                <c:pt idx="32">
                  <c:v>重症医学科</c:v>
                </c:pt>
                <c:pt idx="33">
                  <c:v>妇科</c:v>
                </c:pt>
                <c:pt idx="34">
                  <c:v>老年医学科</c:v>
                </c:pt>
                <c:pt idx="35">
                  <c:v>产科</c:v>
                </c:pt>
                <c:pt idx="36">
                  <c:v>康复科</c:v>
                </c:pt>
                <c:pt idx="37">
                  <c:v>综合内科</c:v>
                </c:pt>
                <c:pt idx="38">
                  <c:v>关节骨科</c:v>
                </c:pt>
                <c:pt idx="39">
                  <c:v>心病四科</c:v>
                </c:pt>
                <c:pt idx="40">
                  <c:v>脑病三科</c:v>
                </c:pt>
                <c:pt idx="41">
                  <c:v>耳鼻喉科</c:v>
                </c:pt>
                <c:pt idx="42">
                  <c:v>微创骨科</c:v>
                </c:pt>
                <c:pt idx="43">
                  <c:v>身心医学科</c:v>
                </c:pt>
                <c:pt idx="44">
                  <c:v>妇科妇二科合并</c:v>
                </c:pt>
                <c:pt idx="45">
                  <c:v>口腔科</c:v>
                </c:pt>
                <c:pt idx="46">
                  <c:v>普通外科</c:v>
                </c:pt>
                <c:pt idx="47">
                  <c:v>消化内科</c:v>
                </c:pt>
                <c:pt idx="48">
                  <c:v>东区重症医学科</c:v>
                </c:pt>
                <c:pt idx="49">
                  <c:v>儿科</c:v>
                </c:pt>
                <c:pt idx="50">
                  <c:v>医院</c:v>
                </c:pt>
                <c:pt idx="51">
                  <c:v>胸外科</c:v>
                </c:pt>
                <c:pt idx="52">
                  <c:v>心病二科</c:v>
                </c:pt>
                <c:pt idx="53">
                  <c:v>创伤骨科</c:v>
                </c:pt>
                <c:pt idx="54">
                  <c:v>肝病科</c:v>
                </c:pt>
                <c:pt idx="55">
                  <c:v>血液科</c:v>
                </c:pt>
                <c:pt idx="56">
                  <c:v>心病三科</c:v>
                </c:pt>
                <c:pt idx="57">
                  <c:v>内分泌科</c:v>
                </c:pt>
                <c:pt idx="58">
                  <c:v>泌尿外科</c:v>
                </c:pt>
                <c:pt idx="59">
                  <c:v>风湿病科</c:v>
                </c:pt>
                <c:pt idx="60">
                  <c:v>心病一科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94.56853859130823</c:v>
                </c:pt>
                <c:pt idx="2">
                  <c:v>88.8568305876741</c:v>
                </c:pt>
                <c:pt idx="3">
                  <c:v>83.17748203180174</c:v>
                </c:pt>
                <c:pt idx="4">
                  <c:v>77.4110327427334</c:v>
                </c:pt>
                <c:pt idx="5">
                  <c:v>75.74047306163118</c:v>
                </c:pt>
                <c:pt idx="6">
                  <c:v>71.89430191538645</c:v>
                </c:pt>
                <c:pt idx="7">
                  <c:v>69.31544442245112</c:v>
                </c:pt>
                <c:pt idx="8">
                  <c:v>68.64738298970141</c:v>
                </c:pt>
                <c:pt idx="9">
                  <c:v>66.99631109765546</c:v>
                </c:pt>
                <c:pt idx="10">
                  <c:v>66.83385273093447</c:v>
                </c:pt>
                <c:pt idx="11">
                  <c:v>61.14127517909287</c:v>
                </c:pt>
                <c:pt idx="12">
                  <c:v>58.21624864324374</c:v>
                </c:pt>
                <c:pt idx="13">
                  <c:v>57.84708908237389</c:v>
                </c:pt>
                <c:pt idx="14">
                  <c:v>57.77964815489833</c:v>
                </c:pt>
                <c:pt idx="15">
                  <c:v>56.4459368905836</c:v>
                </c:pt>
                <c:pt idx="16">
                  <c:v>54.6830027303004</c:v>
                </c:pt>
                <c:pt idx="17">
                  <c:v>53.303025666879</c:v>
                </c:pt>
                <c:pt idx="18">
                  <c:v>53.01742257924939</c:v>
                </c:pt>
                <c:pt idx="19">
                  <c:v>51.65055655556344</c:v>
                </c:pt>
                <c:pt idx="20">
                  <c:v>50.985117373172095</c:v>
                </c:pt>
                <c:pt idx="21">
                  <c:v>50.60049110141871</c:v>
                </c:pt>
                <c:pt idx="22">
                  <c:v>48.80216079884315</c:v>
                </c:pt>
                <c:pt idx="23">
                  <c:v>48.749318894979936</c:v>
                </c:pt>
                <c:pt idx="24">
                  <c:v>47.59877822332742</c:v>
                </c:pt>
                <c:pt idx="25">
                  <c:v>42.01936487461784</c:v>
                </c:pt>
                <c:pt idx="26">
                  <c:v>41.7228074350016</c:v>
                </c:pt>
                <c:pt idx="27">
                  <c:v>41.5633967335583</c:v>
                </c:pt>
                <c:pt idx="28">
                  <c:v>40.97849123140446</c:v>
                </c:pt>
                <c:pt idx="29">
                  <c:v>40.03551310444745</c:v>
                </c:pt>
                <c:pt idx="30">
                  <c:v>39.44272459025941</c:v>
                </c:pt>
                <c:pt idx="31">
                  <c:v>37.615861830647844</c:v>
                </c:pt>
                <c:pt idx="32">
                  <c:v>37.3107376329386</c:v>
                </c:pt>
                <c:pt idx="33">
                  <c:v>36.15410497734806</c:v>
                </c:pt>
                <c:pt idx="34">
                  <c:v>34.21332280147724</c:v>
                </c:pt>
                <c:pt idx="35">
                  <c:v>33.984955116172735</c:v>
                </c:pt>
                <c:pt idx="36">
                  <c:v>33.89079663683613</c:v>
                </c:pt>
                <c:pt idx="37">
                  <c:v>32.62882598155293</c:v>
                </c:pt>
                <c:pt idx="38">
                  <c:v>31.194197603964092</c:v>
                </c:pt>
                <c:pt idx="39">
                  <c:v>30.992074353440906</c:v>
                </c:pt>
                <c:pt idx="40">
                  <c:v>30.0580772909951</c:v>
                </c:pt>
                <c:pt idx="41">
                  <c:v>29.07494121796079</c:v>
                </c:pt>
                <c:pt idx="42">
                  <c:v>27.21348746528576</c:v>
                </c:pt>
                <c:pt idx="43">
                  <c:v>26.482275714118845</c:v>
                </c:pt>
                <c:pt idx="44">
                  <c:v>26.22681405070271</c:v>
                </c:pt>
                <c:pt idx="45">
                  <c:v>24.30968273521715</c:v>
                </c:pt>
                <c:pt idx="46">
                  <c:v>20.325770361397208</c:v>
                </c:pt>
                <c:pt idx="47">
                  <c:v>17.782228231116225</c:v>
                </c:pt>
                <c:pt idx="48">
                  <c:v>17.61222591952602</c:v>
                </c:pt>
                <c:pt idx="49">
                  <c:v>16.44552712140092</c:v>
                </c:pt>
                <c:pt idx="50">
                  <c:v>15.496800278360846</c:v>
                </c:pt>
                <c:pt idx="51">
                  <c:v>14.433159054970327</c:v>
                </c:pt>
                <c:pt idx="52">
                  <c:v>14.142471478228659</c:v>
                </c:pt>
                <c:pt idx="53">
                  <c:v>12.915257709281907</c:v>
                </c:pt>
                <c:pt idx="54">
                  <c:v>9.591199894175837</c:v>
                </c:pt>
                <c:pt idx="55">
                  <c:v>9.089605628873349</c:v>
                </c:pt>
                <c:pt idx="56">
                  <c:v>8.77963304554513</c:v>
                </c:pt>
                <c:pt idx="57">
                  <c:v>8.765943897282071</c:v>
                </c:pt>
                <c:pt idx="58">
                  <c:v>7.161696459798332</c:v>
                </c:pt>
                <c:pt idx="59">
                  <c:v>7.1438638434139925</c:v>
                </c:pt>
                <c:pt idx="60">
                  <c:v>2.4543838748170614</c:v>
                </c:pt>
                <c:pt idx="61">
                  <c:v>1.356738148799777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血液科</c:v>
                </c:pt>
                <c:pt idx="2">
                  <c:v>内分泌科</c:v>
                </c:pt>
                <c:pt idx="3">
                  <c:v>综合内科</c:v>
                </c:pt>
                <c:pt idx="4">
                  <c:v>肾脏内科</c:v>
                </c:pt>
                <c:pt idx="5">
                  <c:v>治未病中心</c:v>
                </c:pt>
                <c:pt idx="6">
                  <c:v>胸外科</c:v>
                </c:pt>
                <c:pt idx="7">
                  <c:v>脾胃病科</c:v>
                </c:pt>
                <c:pt idx="8">
                  <c:v>运动损伤骨科</c:v>
                </c:pt>
                <c:pt idx="9">
                  <c:v>老年医学科</c:v>
                </c:pt>
                <c:pt idx="10">
                  <c:v>风湿病科</c:v>
                </c:pt>
                <c:pt idx="11">
                  <c:v>身心医学科</c:v>
                </c:pt>
                <c:pt idx="12">
                  <c:v>心病二科</c:v>
                </c:pt>
                <c:pt idx="13">
                  <c:v>心病三科</c:v>
                </c:pt>
                <c:pt idx="14">
                  <c:v>产科</c:v>
                </c:pt>
                <c:pt idx="15">
                  <c:v>耳鼻喉科</c:v>
                </c:pt>
                <c:pt idx="16">
                  <c:v>东区肾病科</c:v>
                </c:pt>
                <c:pt idx="17">
                  <c:v>儿科</c:v>
                </c:pt>
                <c:pt idx="18">
                  <c:v>妇科</c:v>
                </c:pt>
                <c:pt idx="19">
                  <c:v>西区重症医学科</c:v>
                </c:pt>
                <c:pt idx="20">
                  <c:v>中医外治中心</c:v>
                </c:pt>
                <c:pt idx="21">
                  <c:v>肛肠科</c:v>
                </c:pt>
                <c:pt idx="22">
                  <c:v>推拿科</c:v>
                </c:pt>
                <c:pt idx="23">
                  <c:v>康复科</c:v>
                </c:pt>
                <c:pt idx="24">
                  <c:v>美容皮肤科</c:v>
                </c:pt>
                <c:pt idx="25">
                  <c:v>心血管内科</c:v>
                </c:pt>
                <c:pt idx="26">
                  <c:v>微创骨科</c:v>
                </c:pt>
                <c:pt idx="27">
                  <c:v>中医经典科</c:v>
                </c:pt>
                <c:pt idx="28">
                  <c:v>皮肤科</c:v>
                </c:pt>
                <c:pt idx="29">
                  <c:v>显微骨科</c:v>
                </c:pt>
                <c:pt idx="30">
                  <c:v>周围血管科</c:v>
                </c:pt>
                <c:pt idx="31">
                  <c:v>消化内科</c:v>
                </c:pt>
                <c:pt idx="32">
                  <c:v>医院</c:v>
                </c:pt>
                <c:pt idx="33">
                  <c:v>口腔科</c:v>
                </c:pt>
                <c:pt idx="34">
                  <c:v>关节骨科</c:v>
                </c:pt>
                <c:pt idx="35">
                  <c:v>神经内科</c:v>
                </c:pt>
                <c:pt idx="36">
                  <c:v>肝病科</c:v>
                </c:pt>
                <c:pt idx="37">
                  <c:v>脑病二科</c:v>
                </c:pt>
                <c:pt idx="38">
                  <c:v>肝胆外科</c:v>
                </c:pt>
                <c:pt idx="39">
                  <c:v>男科</c:v>
                </c:pt>
                <c:pt idx="40">
                  <c:v>脊柱骨科</c:v>
                </c:pt>
                <c:pt idx="41">
                  <c:v>脑病三科</c:v>
                </c:pt>
                <c:pt idx="42">
                  <c:v>肿瘤内科</c:v>
                </c:pt>
                <c:pt idx="43">
                  <c:v>重症医学科</c:v>
                </c:pt>
                <c:pt idx="44">
                  <c:v>小儿骨科</c:v>
                </c:pt>
                <c:pt idx="45">
                  <c:v>小儿推拿科</c:v>
                </c:pt>
                <c:pt idx="46">
                  <c:v>针灸科</c:v>
                </c:pt>
                <c:pt idx="47">
                  <c:v>心病四科</c:v>
                </c:pt>
                <c:pt idx="48">
                  <c:v>肾病科</c:v>
                </c:pt>
                <c:pt idx="49">
                  <c:v>普通外科</c:v>
                </c:pt>
                <c:pt idx="50">
                  <c:v>脾胃科消化科合并</c:v>
                </c:pt>
                <c:pt idx="51">
                  <c:v>泌尿外科</c:v>
                </c:pt>
                <c:pt idx="52">
                  <c:v>骨科</c:v>
                </c:pt>
                <c:pt idx="53">
                  <c:v>呼吸内科</c:v>
                </c:pt>
                <c:pt idx="54">
                  <c:v>神经外科</c:v>
                </c:pt>
                <c:pt idx="55">
                  <c:v>脑病一科</c:v>
                </c:pt>
                <c:pt idx="56">
                  <c:v>眼科</c:v>
                </c:pt>
                <c:pt idx="57">
                  <c:v>妇二科</c:v>
                </c:pt>
                <c:pt idx="58">
                  <c:v>妇科妇二科合并</c:v>
                </c:pt>
                <c:pt idx="59">
                  <c:v>乳腺甲状腺外科</c:v>
                </c:pt>
                <c:pt idx="60">
                  <c:v>东区重症医学科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98.05803234264175</c:v>
                </c:pt>
                <c:pt idx="2">
                  <c:v>96.13315256362974</c:v>
                </c:pt>
                <c:pt idx="3">
                  <c:v>95.69489244468942</c:v>
                </c:pt>
                <c:pt idx="4">
                  <c:v>95.6753378899058</c:v>
                </c:pt>
                <c:pt idx="5">
                  <c:v>95.29139425353102</c:v>
                </c:pt>
                <c:pt idx="6">
                  <c:v>94.73229410482973</c:v>
                </c:pt>
                <c:pt idx="7">
                  <c:v>93.25007433480452</c:v>
                </c:pt>
                <c:pt idx="8">
                  <c:v>89.3391746969827</c:v>
                </c:pt>
                <c:pt idx="9">
                  <c:v>88.99328174404681</c:v>
                </c:pt>
                <c:pt idx="10">
                  <c:v>87.08570239299905</c:v>
                </c:pt>
                <c:pt idx="11">
                  <c:v>86.34800541008235</c:v>
                </c:pt>
                <c:pt idx="12">
                  <c:v>85.86248962921047</c:v>
                </c:pt>
                <c:pt idx="13">
                  <c:v>84.70572490245428</c:v>
                </c:pt>
                <c:pt idx="14">
                  <c:v>83.98561390564392</c:v>
                </c:pt>
                <c:pt idx="15">
                  <c:v>82.68747011545737</c:v>
                </c:pt>
                <c:pt idx="16">
                  <c:v>81.61315948202453</c:v>
                </c:pt>
                <c:pt idx="17">
                  <c:v>79.51251795741656</c:v>
                </c:pt>
                <c:pt idx="18">
                  <c:v>78.89474360123032</c:v>
                </c:pt>
                <c:pt idx="19">
                  <c:v>78.74559791617551</c:v>
                </c:pt>
                <c:pt idx="20">
                  <c:v>73.3778929080541</c:v>
                </c:pt>
                <c:pt idx="21">
                  <c:v>71.26132772159491</c:v>
                </c:pt>
                <c:pt idx="22">
                  <c:v>68.77972481649412</c:v>
                </c:pt>
                <c:pt idx="23">
                  <c:v>66.85632046937975</c:v>
                </c:pt>
                <c:pt idx="24">
                  <c:v>63.873082915829045</c:v>
                </c:pt>
                <c:pt idx="25">
                  <c:v>61.18209473611922</c:v>
                </c:pt>
                <c:pt idx="26">
                  <c:v>55.06369806590305</c:v>
                </c:pt>
                <c:pt idx="27">
                  <c:v>53.93121643743207</c:v>
                </c:pt>
                <c:pt idx="28">
                  <c:v>53.902185910275115</c:v>
                </c:pt>
                <c:pt idx="29">
                  <c:v>52.776332680220726</c:v>
                </c:pt>
                <c:pt idx="30">
                  <c:v>51.08726785604015</c:v>
                </c:pt>
                <c:pt idx="31">
                  <c:v>50.45207845241676</c:v>
                </c:pt>
                <c:pt idx="32">
                  <c:v>48.28559228427758</c:v>
                </c:pt>
                <c:pt idx="33">
                  <c:v>48.06319449090367</c:v>
                </c:pt>
                <c:pt idx="34">
                  <c:v>45.84349425062982</c:v>
                </c:pt>
                <c:pt idx="35">
                  <c:v>45.76027153555085</c:v>
                </c:pt>
                <c:pt idx="36">
                  <c:v>43.57202512081164</c:v>
                </c:pt>
                <c:pt idx="37">
                  <c:v>41.6806917042276</c:v>
                </c:pt>
                <c:pt idx="38">
                  <c:v>40.86954007001454</c:v>
                </c:pt>
                <c:pt idx="39">
                  <c:v>39.89493062719919</c:v>
                </c:pt>
                <c:pt idx="40">
                  <c:v>38.7630858948153</c:v>
                </c:pt>
                <c:pt idx="41">
                  <c:v>37.43844555965575</c:v>
                </c:pt>
                <c:pt idx="42">
                  <c:v>35.62355142016758</c:v>
                </c:pt>
                <c:pt idx="43">
                  <c:v>34.95143372784895</c:v>
                </c:pt>
                <c:pt idx="44">
                  <c:v>34.60228970961512</c:v>
                </c:pt>
                <c:pt idx="45">
                  <c:v>33.58731901747385</c:v>
                </c:pt>
                <c:pt idx="46">
                  <c:v>33.23569715034258</c:v>
                </c:pt>
                <c:pt idx="47">
                  <c:v>32.309821347861096</c:v>
                </c:pt>
                <c:pt idx="48">
                  <c:v>31.9781027430176</c:v>
                </c:pt>
                <c:pt idx="49">
                  <c:v>26.88094246901578</c:v>
                </c:pt>
                <c:pt idx="50">
                  <c:v>24.007645383831164</c:v>
                </c:pt>
                <c:pt idx="51">
                  <c:v>21.61349835175154</c:v>
                </c:pt>
                <c:pt idx="52">
                  <c:v>20.306544343089246</c:v>
                </c:pt>
                <c:pt idx="53">
                  <c:v>18.438618014959804</c:v>
                </c:pt>
                <c:pt idx="54">
                  <c:v>16.778334146045957</c:v>
                </c:pt>
                <c:pt idx="55">
                  <c:v>14.134647583621932</c:v>
                </c:pt>
                <c:pt idx="56">
                  <c:v>13.404008469001283</c:v>
                </c:pt>
                <c:pt idx="57">
                  <c:v>11.287799743143324</c:v>
                </c:pt>
                <c:pt idx="58">
                  <c:v>8.709819564300835</c:v>
                </c:pt>
                <c:pt idx="59">
                  <c:v>6.221384272173128</c:v>
                </c:pt>
                <c:pt idx="60">
                  <c:v>5.980605345021424</c:v>
                </c:pt>
                <c:pt idx="61">
                  <c:v>1.520883324733982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胸外科</c:v>
                </c:pt>
                <c:pt idx="2">
                  <c:v>泌尿外科</c:v>
                </c:pt>
                <c:pt idx="3">
                  <c:v>周围血管科</c:v>
                </c:pt>
                <c:pt idx="4">
                  <c:v>显微骨科</c:v>
                </c:pt>
                <c:pt idx="5">
                  <c:v>内分泌科</c:v>
                </c:pt>
                <c:pt idx="6">
                  <c:v>产科</c:v>
                </c:pt>
                <c:pt idx="7">
                  <c:v>眼科</c:v>
                </c:pt>
                <c:pt idx="8">
                  <c:v>妇科</c:v>
                </c:pt>
                <c:pt idx="9">
                  <c:v>呼吸内科</c:v>
                </c:pt>
                <c:pt idx="10">
                  <c:v>骨科</c:v>
                </c:pt>
                <c:pt idx="11">
                  <c:v>心病二科</c:v>
                </c:pt>
                <c:pt idx="12">
                  <c:v>口腔科</c:v>
                </c:pt>
                <c:pt idx="13">
                  <c:v>脑病一科</c:v>
                </c:pt>
                <c:pt idx="14">
                  <c:v>肿瘤内科</c:v>
                </c:pt>
                <c:pt idx="15">
                  <c:v>乳腺甲状腺外科</c:v>
                </c:pt>
                <c:pt idx="16">
                  <c:v>创伤骨科</c:v>
                </c:pt>
                <c:pt idx="17">
                  <c:v>身心医学科</c:v>
                </c:pt>
                <c:pt idx="18">
                  <c:v>东区肾病科</c:v>
                </c:pt>
                <c:pt idx="19">
                  <c:v>妇科妇二科合并</c:v>
                </c:pt>
                <c:pt idx="20">
                  <c:v>小儿骨科</c:v>
                </c:pt>
                <c:pt idx="21">
                  <c:v>肝病科</c:v>
                </c:pt>
                <c:pt idx="22">
                  <c:v>医院</c:v>
                </c:pt>
                <c:pt idx="23">
                  <c:v>小儿推拿科</c:v>
                </c:pt>
                <c:pt idx="24">
                  <c:v>男科</c:v>
                </c:pt>
                <c:pt idx="25">
                  <c:v>治未病中心</c:v>
                </c:pt>
                <c:pt idx="26">
                  <c:v>血液科</c:v>
                </c:pt>
                <c:pt idx="27">
                  <c:v>肝胆外科</c:v>
                </c:pt>
                <c:pt idx="28">
                  <c:v>重症医学科</c:v>
                </c:pt>
                <c:pt idx="29">
                  <c:v>风湿病科</c:v>
                </c:pt>
                <c:pt idx="30">
                  <c:v>心血管内科</c:v>
                </c:pt>
                <c:pt idx="31">
                  <c:v>东区重症医学科</c:v>
                </c:pt>
                <c:pt idx="32">
                  <c:v>关节骨科</c:v>
                </c:pt>
                <c:pt idx="33">
                  <c:v>脊柱骨科</c:v>
                </c:pt>
                <c:pt idx="34">
                  <c:v>针灸科</c:v>
                </c:pt>
                <c:pt idx="35">
                  <c:v>脑病三科</c:v>
                </c:pt>
                <c:pt idx="36">
                  <c:v>普通外科</c:v>
                </c:pt>
                <c:pt idx="37">
                  <c:v>中医外治中心</c:v>
                </c:pt>
                <c:pt idx="38">
                  <c:v>脑病二科</c:v>
                </c:pt>
                <c:pt idx="39">
                  <c:v>运动损伤骨科</c:v>
                </c:pt>
                <c:pt idx="40">
                  <c:v>神经内科</c:v>
                </c:pt>
                <c:pt idx="41">
                  <c:v>脾胃科消化科合并</c:v>
                </c:pt>
                <c:pt idx="42">
                  <c:v>老年医学科</c:v>
                </c:pt>
                <c:pt idx="43">
                  <c:v>肾病科</c:v>
                </c:pt>
                <c:pt idx="44">
                  <c:v>儿科</c:v>
                </c:pt>
                <c:pt idx="45">
                  <c:v>西区重症医学科</c:v>
                </c:pt>
                <c:pt idx="46">
                  <c:v>妇二科</c:v>
                </c:pt>
                <c:pt idx="47">
                  <c:v>肾脏内科</c:v>
                </c:pt>
                <c:pt idx="48">
                  <c:v>美容皮肤科</c:v>
                </c:pt>
                <c:pt idx="49">
                  <c:v>肛肠科</c:v>
                </c:pt>
                <c:pt idx="50">
                  <c:v>心病三科</c:v>
                </c:pt>
                <c:pt idx="51">
                  <c:v>综合内科</c:v>
                </c:pt>
                <c:pt idx="52">
                  <c:v>消化内科</c:v>
                </c:pt>
                <c:pt idx="53">
                  <c:v>脾胃病科</c:v>
                </c:pt>
                <c:pt idx="54">
                  <c:v>神经外科</c:v>
                </c:pt>
                <c:pt idx="55">
                  <c:v>心病一科</c:v>
                </c:pt>
                <c:pt idx="56">
                  <c:v>康复科</c:v>
                </c:pt>
                <c:pt idx="57">
                  <c:v>中医经典科</c:v>
                </c:pt>
                <c:pt idx="58">
                  <c:v>心病四科</c:v>
                </c:pt>
                <c:pt idx="59">
                  <c:v>皮肤科</c:v>
                </c:pt>
                <c:pt idx="60">
                  <c:v>微创骨科</c:v>
                </c:pt>
                <c:pt idx="61">
                  <c:v>耳鼻喉科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99.60066700611382</c:v>
                </c:pt>
                <c:pt idx="2">
                  <c:v>98.50073487587052</c:v>
                </c:pt>
                <c:pt idx="3">
                  <c:v>97.28513325812</c:v>
                </c:pt>
                <c:pt idx="4">
                  <c:v>96.97553139780621</c:v>
                </c:pt>
                <c:pt idx="5">
                  <c:v>92.04760561040284</c:v>
                </c:pt>
                <c:pt idx="6">
                  <c:v>91.74373232440239</c:v>
                </c:pt>
                <c:pt idx="7">
                  <c:v>90.49256894867693</c:v>
                </c:pt>
                <c:pt idx="8">
                  <c:v>90.14047454967</c:v>
                </c:pt>
                <c:pt idx="9">
                  <c:v>89.10329584172146</c:v>
                </c:pt>
                <c:pt idx="10">
                  <c:v>87.9866752341974</c:v>
                </c:pt>
                <c:pt idx="11">
                  <c:v>87.16624909881313</c:v>
                </c:pt>
                <c:pt idx="12">
                  <c:v>85.96797716025225</c:v>
                </c:pt>
                <c:pt idx="13">
                  <c:v>82.67598010527745</c:v>
                </c:pt>
                <c:pt idx="14">
                  <c:v>80.4615582191989</c:v>
                </c:pt>
                <c:pt idx="15">
                  <c:v>79.73074356821284</c:v>
                </c:pt>
                <c:pt idx="16">
                  <c:v>79.68273086617411</c:v>
                </c:pt>
                <c:pt idx="17">
                  <c:v>78.82366952759172</c:v>
                </c:pt>
                <c:pt idx="18">
                  <c:v>77.10476074603343</c:v>
                </c:pt>
                <c:pt idx="19">
                  <c:v>76.55525576372499</c:v>
                </c:pt>
                <c:pt idx="20">
                  <c:v>76.31388181092728</c:v>
                </c:pt>
                <c:pt idx="21">
                  <c:v>74.9775360716047</c:v>
                </c:pt>
                <c:pt idx="22">
                  <c:v>74.03143952495886</c:v>
                </c:pt>
                <c:pt idx="23">
                  <c:v>73.68702060210904</c:v>
                </c:pt>
                <c:pt idx="24">
                  <c:v>71.88886764342722</c:v>
                </c:pt>
                <c:pt idx="25">
                  <c:v>71.55195963674954</c:v>
                </c:pt>
                <c:pt idx="26">
                  <c:v>66.08530121645839</c:v>
                </c:pt>
                <c:pt idx="27">
                  <c:v>62.164893828458084</c:v>
                </c:pt>
                <c:pt idx="28">
                  <c:v>59.24476957619873</c:v>
                </c:pt>
                <c:pt idx="29">
                  <c:v>58.8669677936702</c:v>
                </c:pt>
                <c:pt idx="30">
                  <c:v>55.51137578421067</c:v>
                </c:pt>
                <c:pt idx="31">
                  <c:v>55.481710998080516</c:v>
                </c:pt>
                <c:pt idx="32">
                  <c:v>55.39069457392243</c:v>
                </c:pt>
                <c:pt idx="33">
                  <c:v>53.099600892847185</c:v>
                </c:pt>
                <c:pt idx="34">
                  <c:v>51.878493439490526</c:v>
                </c:pt>
                <c:pt idx="35">
                  <c:v>51.594802601430175</c:v>
                </c:pt>
                <c:pt idx="36">
                  <c:v>47.58261328490722</c:v>
                </c:pt>
                <c:pt idx="37">
                  <c:v>46.80775078855745</c:v>
                </c:pt>
                <c:pt idx="38">
                  <c:v>40.45693625325647</c:v>
                </c:pt>
                <c:pt idx="39">
                  <c:v>39.12990918306618</c:v>
                </c:pt>
                <c:pt idx="40">
                  <c:v>33.27774313712836</c:v>
                </c:pt>
                <c:pt idx="41">
                  <c:v>32.67545512800256</c:v>
                </c:pt>
                <c:pt idx="42">
                  <c:v>32.55165740374327</c:v>
                </c:pt>
                <c:pt idx="43">
                  <c:v>31.471814747488324</c:v>
                </c:pt>
                <c:pt idx="44">
                  <c:v>27.519912659952368</c:v>
                </c:pt>
                <c:pt idx="45">
                  <c:v>26.458220006812844</c:v>
                </c:pt>
                <c:pt idx="46">
                  <c:v>25.673050820191673</c:v>
                </c:pt>
                <c:pt idx="47">
                  <c:v>25.542660226441352</c:v>
                </c:pt>
                <c:pt idx="48">
                  <c:v>21.14207122656222</c:v>
                </c:pt>
                <c:pt idx="49">
                  <c:v>20.813014525376058</c:v>
                </c:pt>
                <c:pt idx="50">
                  <c:v>17.12822694114867</c:v>
                </c:pt>
                <c:pt idx="51">
                  <c:v>15.640703946881162</c:v>
                </c:pt>
                <c:pt idx="52">
                  <c:v>14.064455221612501</c:v>
                </c:pt>
                <c:pt idx="53">
                  <c:v>11.043737270796258</c:v>
                </c:pt>
                <c:pt idx="54">
                  <c:v>9.994320199881336</c:v>
                </c:pt>
                <c:pt idx="55">
                  <c:v>9.771646835142588</c:v>
                </c:pt>
                <c:pt idx="56">
                  <c:v>9.006881279724924</c:v>
                </c:pt>
                <c:pt idx="57">
                  <c:v>8.665486420239805</c:v>
                </c:pt>
                <c:pt idx="58">
                  <c:v>7.845353368905212</c:v>
                </c:pt>
                <c:pt idx="59">
                  <c:v>7.437187718801641</c:v>
                </c:pt>
                <c:pt idx="60">
                  <c:v>5.859472272482939</c:v>
                </c:pt>
                <c:pt idx="61">
                  <c:v>4.807060370870069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脑病一科</c:v>
                </c:pt>
                <c:pt idx="2">
                  <c:v>美容皮肤科</c:v>
                </c:pt>
                <c:pt idx="3">
                  <c:v>脑病二科</c:v>
                </c:pt>
                <c:pt idx="4">
                  <c:v>肾病科</c:v>
                </c:pt>
                <c:pt idx="5">
                  <c:v>微创骨科</c:v>
                </c:pt>
                <c:pt idx="6">
                  <c:v>胸外科</c:v>
                </c:pt>
                <c:pt idx="7">
                  <c:v>心病二科</c:v>
                </c:pt>
                <c:pt idx="8">
                  <c:v>妇科妇二科合并</c:v>
                </c:pt>
                <c:pt idx="9">
                  <c:v>小儿推拿科</c:v>
                </c:pt>
                <c:pt idx="10">
                  <c:v>周围血管科</c:v>
                </c:pt>
                <c:pt idx="11">
                  <c:v>中医外治中心</c:v>
                </c:pt>
                <c:pt idx="12">
                  <c:v>儿科</c:v>
                </c:pt>
                <c:pt idx="13">
                  <c:v>东区重症医学科</c:v>
                </c:pt>
                <c:pt idx="14">
                  <c:v>关节骨科</c:v>
                </c:pt>
                <c:pt idx="15">
                  <c:v>显微骨科</c:v>
                </c:pt>
                <c:pt idx="16">
                  <c:v>妇二科</c:v>
                </c:pt>
                <c:pt idx="17">
                  <c:v>乳腺甲状腺外科</c:v>
                </c:pt>
                <c:pt idx="18">
                  <c:v>妇科</c:v>
                </c:pt>
                <c:pt idx="19">
                  <c:v>肝病科</c:v>
                </c:pt>
                <c:pt idx="20">
                  <c:v>肛肠科</c:v>
                </c:pt>
                <c:pt idx="21">
                  <c:v>康复科</c:v>
                </c:pt>
                <c:pt idx="22">
                  <c:v>口腔科</c:v>
                </c:pt>
                <c:pt idx="23">
                  <c:v>肿瘤内科</c:v>
                </c:pt>
                <c:pt idx="24">
                  <c:v>心病四科</c:v>
                </c:pt>
                <c:pt idx="25">
                  <c:v>骨科</c:v>
                </c:pt>
                <c:pt idx="26">
                  <c:v>眼科</c:v>
                </c:pt>
                <c:pt idx="27">
                  <c:v>皮肤科</c:v>
                </c:pt>
                <c:pt idx="28">
                  <c:v>神经外科</c:v>
                </c:pt>
                <c:pt idx="29">
                  <c:v>创伤骨科</c:v>
                </c:pt>
                <c:pt idx="30">
                  <c:v>运动损伤骨科</c:v>
                </c:pt>
                <c:pt idx="31">
                  <c:v>小儿骨科</c:v>
                </c:pt>
                <c:pt idx="32">
                  <c:v>针灸科</c:v>
                </c:pt>
                <c:pt idx="33">
                  <c:v>内分泌科</c:v>
                </c:pt>
                <c:pt idx="34">
                  <c:v>治未病中心</c:v>
                </c:pt>
                <c:pt idx="35">
                  <c:v>东区肾病科</c:v>
                </c:pt>
                <c:pt idx="36">
                  <c:v>脊柱骨科</c:v>
                </c:pt>
                <c:pt idx="37">
                  <c:v>心血管内科</c:v>
                </c:pt>
                <c:pt idx="38">
                  <c:v>重症医学科</c:v>
                </c:pt>
                <c:pt idx="39">
                  <c:v>心病三科</c:v>
                </c:pt>
                <c:pt idx="40">
                  <c:v>身心医学科</c:v>
                </c:pt>
                <c:pt idx="41">
                  <c:v>肾脏内科</c:v>
                </c:pt>
                <c:pt idx="42">
                  <c:v>神经内科</c:v>
                </c:pt>
                <c:pt idx="43">
                  <c:v>脑病三科</c:v>
                </c:pt>
                <c:pt idx="44">
                  <c:v>产科</c:v>
                </c:pt>
                <c:pt idx="45">
                  <c:v>脾胃科消化科合并</c:v>
                </c:pt>
                <c:pt idx="46">
                  <c:v>耳鼻喉科</c:v>
                </c:pt>
                <c:pt idx="47">
                  <c:v>老年医学科</c:v>
                </c:pt>
                <c:pt idx="48">
                  <c:v>消化内科</c:v>
                </c:pt>
                <c:pt idx="49">
                  <c:v>中医经典科</c:v>
                </c:pt>
                <c:pt idx="50">
                  <c:v>推拿科</c:v>
                </c:pt>
                <c:pt idx="51">
                  <c:v>普通外科</c:v>
                </c:pt>
                <c:pt idx="52">
                  <c:v>男科</c:v>
                </c:pt>
                <c:pt idx="53">
                  <c:v>脾胃病科</c:v>
                </c:pt>
                <c:pt idx="54">
                  <c:v>心病一科</c:v>
                </c:pt>
                <c:pt idx="55">
                  <c:v>西区重症医学科</c:v>
                </c:pt>
                <c:pt idx="56">
                  <c:v>肝胆外科</c:v>
                </c:pt>
                <c:pt idx="57">
                  <c:v>血液科</c:v>
                </c:pt>
                <c:pt idx="58">
                  <c:v>综合内科</c:v>
                </c:pt>
                <c:pt idx="59">
                  <c:v>泌尿外科</c:v>
                </c:pt>
                <c:pt idx="60">
                  <c:v>呼吸内科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1.0395244751042065</c:v>
                </c:pt>
                <c:pt idx="2">
                  <c:v>1.0164100905135247</c:v>
                </c:pt>
                <c:pt idx="3">
                  <c:v>0.9938836160047446</c:v>
                </c:pt>
                <c:pt idx="4">
                  <c:v>0.931013779875893</c:v>
                </c:pt>
                <c:pt idx="5">
                  <c:v>0.9291063411555549</c:v>
                </c:pt>
                <c:pt idx="6">
                  <c:v>0.9232569974541317</c:v>
                </c:pt>
                <c:pt idx="7">
                  <c:v>0.875295864997494</c:v>
                </c:pt>
                <c:pt idx="8">
                  <c:v>0.8708068132612115</c:v>
                </c:pt>
                <c:pt idx="9">
                  <c:v>0.8640344862138766</c:v>
                </c:pt>
                <c:pt idx="10">
                  <c:v>0.8568258676760793</c:v>
                </c:pt>
                <c:pt idx="11">
                  <c:v>0.8562299313320638</c:v>
                </c:pt>
                <c:pt idx="12">
                  <c:v>0.8486206346776434</c:v>
                </c:pt>
                <c:pt idx="13">
                  <c:v>0.8306002795783289</c:v>
                </c:pt>
                <c:pt idx="14">
                  <c:v>0.8178744946136937</c:v>
                </c:pt>
                <c:pt idx="15">
                  <c:v>0.8133520512896657</c:v>
                </c:pt>
                <c:pt idx="16">
                  <c:v>0.7961305211771659</c:v>
                </c:pt>
                <c:pt idx="17">
                  <c:v>0.7853836469512919</c:v>
                </c:pt>
                <c:pt idx="18">
                  <c:v>0.75126070898648</c:v>
                </c:pt>
                <c:pt idx="19">
                  <c:v>0.7420507890484784</c:v>
                </c:pt>
                <c:pt idx="20">
                  <c:v>0.7312324821524676</c:v>
                </c:pt>
                <c:pt idx="21">
                  <c:v>0.7244648643408367</c:v>
                </c:pt>
                <c:pt idx="22">
                  <c:v>0.7109152486945893</c:v>
                </c:pt>
                <c:pt idx="23">
                  <c:v>0.6875908967020695</c:v>
                </c:pt>
                <c:pt idx="24">
                  <c:v>0.6867320837119084</c:v>
                </c:pt>
                <c:pt idx="25">
                  <c:v>0.6584714928907055</c:v>
                </c:pt>
                <c:pt idx="26">
                  <c:v>0.6520794335971559</c:v>
                </c:pt>
                <c:pt idx="27">
                  <c:v>0.6427262559116612</c:v>
                </c:pt>
                <c:pt idx="28">
                  <c:v>0.6415578821622229</c:v>
                </c:pt>
                <c:pt idx="29">
                  <c:v>0.616632288177962</c:v>
                </c:pt>
                <c:pt idx="30">
                  <c:v>0.5930556623835332</c:v>
                </c:pt>
                <c:pt idx="31">
                  <c:v>0.5903878715702875</c:v>
                </c:pt>
                <c:pt idx="32">
                  <c:v>0.5879895148422701</c:v>
                </c:pt>
                <c:pt idx="33">
                  <c:v>0.5629641216502699</c:v>
                </c:pt>
                <c:pt idx="34">
                  <c:v>0.5468721135550787</c:v>
                </c:pt>
                <c:pt idx="35">
                  <c:v>0.5386953114043316</c:v>
                </c:pt>
                <c:pt idx="36">
                  <c:v>0.5275379546832832</c:v>
                </c:pt>
                <c:pt idx="37">
                  <c:v>0.5127154163244955</c:v>
                </c:pt>
                <c:pt idx="38">
                  <c:v>0.4849516791284328</c:v>
                </c:pt>
                <c:pt idx="39">
                  <c:v>0.4590362505338421</c:v>
                </c:pt>
                <c:pt idx="40">
                  <c:v>0.4106537342754244</c:v>
                </c:pt>
                <c:pt idx="41">
                  <c:v>0.4065099175152363</c:v>
                </c:pt>
                <c:pt idx="42">
                  <c:v>0.39902145180554965</c:v>
                </c:pt>
                <c:pt idx="43">
                  <c:v>0.37696437904464614</c:v>
                </c:pt>
                <c:pt idx="44">
                  <c:v>0.35063341327007297</c:v>
                </c:pt>
                <c:pt idx="45">
                  <c:v>0.33120421109783604</c:v>
                </c:pt>
                <c:pt idx="46">
                  <c:v>0.28910390899694205</c:v>
                </c:pt>
                <c:pt idx="47">
                  <c:v>0.2825819033711768</c:v>
                </c:pt>
                <c:pt idx="48">
                  <c:v>0.23149067755299346</c:v>
                </c:pt>
                <c:pt idx="49">
                  <c:v>0.22627371661150383</c:v>
                </c:pt>
                <c:pt idx="50">
                  <c:v>0.2172438996005152</c:v>
                </c:pt>
                <c:pt idx="51">
                  <c:v>0.2137335183755002</c:v>
                </c:pt>
                <c:pt idx="52">
                  <c:v>0.20479571881081335</c:v>
                </c:pt>
                <c:pt idx="53">
                  <c:v>0.1835615930524567</c:v>
                </c:pt>
                <c:pt idx="54">
                  <c:v>0.16717956684126437</c:v>
                </c:pt>
                <c:pt idx="55">
                  <c:v>0.16452164334944694</c:v>
                </c:pt>
                <c:pt idx="56">
                  <c:v>0.15409321562750183</c:v>
                </c:pt>
                <c:pt idx="57">
                  <c:v>0.1520824435485978</c:v>
                </c:pt>
                <c:pt idx="58">
                  <c:v>0.09484672441857477</c:v>
                </c:pt>
                <c:pt idx="59">
                  <c:v>0.09026861063216765</c:v>
                </c:pt>
                <c:pt idx="60">
                  <c:v>0.03505756777375634</c:v>
                </c:pt>
                <c:pt idx="61">
                  <c:v>0.0194452111616465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重症医学科</c:v>
                </c:pt>
                <c:pt idx="5">
                  <c:v>口腔科</c:v>
                </c:pt>
                <c:pt idx="6">
                  <c:v>皮肤科</c:v>
                </c:pt>
                <c:pt idx="7">
                  <c:v>男科</c:v>
                </c:pt>
                <c:pt idx="8">
                  <c:v>血液科</c:v>
                </c:pt>
                <c:pt idx="9">
                  <c:v>肛肠科</c:v>
                </c:pt>
                <c:pt idx="10">
                  <c:v>显微骨科</c:v>
                </c:pt>
                <c:pt idx="11">
                  <c:v>产科</c:v>
                </c:pt>
                <c:pt idx="12">
                  <c:v>妇二科</c:v>
                </c:pt>
                <c:pt idx="13">
                  <c:v>运动损伤骨科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微创骨科</c:v>
                </c:pt>
                <c:pt idx="19">
                  <c:v>推拿科</c:v>
                </c:pt>
                <c:pt idx="20">
                  <c:v>乳腺甲状腺外科</c:v>
                </c:pt>
                <c:pt idx="21">
                  <c:v>消化内科</c:v>
                </c:pt>
                <c:pt idx="22">
                  <c:v>耳鼻喉科</c:v>
                </c:pt>
                <c:pt idx="23">
                  <c:v>老年医学科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神经外科</c:v>
                </c:pt>
                <c:pt idx="29">
                  <c:v>呼吸内科</c:v>
                </c:pt>
                <c:pt idx="30">
                  <c:v>创伤骨科</c:v>
                </c:pt>
                <c:pt idx="31">
                  <c:v>普通外科</c:v>
                </c:pt>
                <c:pt idx="32">
                  <c:v>脾胃病科</c:v>
                </c:pt>
                <c:pt idx="33">
                  <c:v>中医经典科</c:v>
                </c:pt>
                <c:pt idx="34">
                  <c:v>儿科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周围血管科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心病二科</c:v>
                </c:pt>
                <c:pt idx="41">
                  <c:v>眼科</c:v>
                </c:pt>
                <c:pt idx="42">
                  <c:v>肝胆外科</c:v>
                </c:pt>
                <c:pt idx="43">
                  <c:v>心血管内科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西区重症医学科</c:v>
                </c:pt>
                <c:pt idx="47">
                  <c:v>脑病一科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针灸科</c:v>
                </c:pt>
                <c:pt idx="54">
                  <c:v>脑病二科</c:v>
                </c:pt>
                <c:pt idx="55">
                  <c:v>风湿病科</c:v>
                </c:pt>
                <c:pt idx="56">
                  <c:v>肾病科</c:v>
                </c:pt>
                <c:pt idx="57">
                  <c:v>肾脏内科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脊柱骨科</c:v>
                </c:pt>
                <c:pt idx="2">
                  <c:v>口腔科</c:v>
                </c:pt>
                <c:pt idx="3">
                  <c:v>医院</c:v>
                </c:pt>
                <c:pt idx="4">
                  <c:v>神经外科</c:v>
                </c:pt>
                <c:pt idx="5">
                  <c:v>周围血管科</c:v>
                </c:pt>
                <c:pt idx="6">
                  <c:v>创伤骨科</c:v>
                </c:pt>
                <c:pt idx="7">
                  <c:v>呼吸内科</c:v>
                </c:pt>
                <c:pt idx="8">
                  <c:v>神经内科</c:v>
                </c:pt>
                <c:pt idx="9">
                  <c:v>关节骨科</c:v>
                </c:pt>
                <c:pt idx="10">
                  <c:v>微创骨科</c:v>
                </c:pt>
                <c:pt idx="11">
                  <c:v>乳腺甲状腺外科</c:v>
                </c:pt>
                <c:pt idx="12">
                  <c:v>老年医学科</c:v>
                </c:pt>
                <c:pt idx="13">
                  <c:v>眼科</c:v>
                </c:pt>
                <c:pt idx="14">
                  <c:v>男科</c:v>
                </c:pt>
                <c:pt idx="15">
                  <c:v>心病二科</c:v>
                </c:pt>
                <c:pt idx="16">
                  <c:v>肝病科</c:v>
                </c:pt>
                <c:pt idx="17">
                  <c:v>肾脏内科</c:v>
                </c:pt>
                <c:pt idx="18">
                  <c:v>运动损伤骨科</c:v>
                </c:pt>
                <c:pt idx="19">
                  <c:v>显微骨科</c:v>
                </c:pt>
                <c:pt idx="20">
                  <c:v>肛肠科</c:v>
                </c:pt>
                <c:pt idx="21">
                  <c:v>脑病二科</c:v>
                </c:pt>
                <c:pt idx="22">
                  <c:v>风湿病科</c:v>
                </c:pt>
                <c:pt idx="23">
                  <c:v>心病四科</c:v>
                </c:pt>
                <c:pt idx="24">
                  <c:v>产科</c:v>
                </c:pt>
                <c:pt idx="25">
                  <c:v>妇科妇二科合并</c:v>
                </c:pt>
                <c:pt idx="26">
                  <c:v>脾胃病科</c:v>
                </c:pt>
                <c:pt idx="27">
                  <c:v>治未病中心</c:v>
                </c:pt>
                <c:pt idx="28">
                  <c:v>脑病三科</c:v>
                </c:pt>
                <c:pt idx="29">
                  <c:v>推拿科</c:v>
                </c:pt>
                <c:pt idx="30">
                  <c:v>皮肤科</c:v>
                </c:pt>
                <c:pt idx="31">
                  <c:v>耳鼻喉科</c:v>
                </c:pt>
                <c:pt idx="32">
                  <c:v>妇科</c:v>
                </c:pt>
                <c:pt idx="33">
                  <c:v>美容皮肤科</c:v>
                </c:pt>
                <c:pt idx="34">
                  <c:v>西区重症医学科</c:v>
                </c:pt>
                <c:pt idx="35">
                  <c:v>针灸科</c:v>
                </c:pt>
                <c:pt idx="36">
                  <c:v>心病三科</c:v>
                </c:pt>
                <c:pt idx="37">
                  <c:v>东区重症医学科</c:v>
                </c:pt>
                <c:pt idx="38">
                  <c:v>东区肾病科</c:v>
                </c:pt>
                <c:pt idx="39">
                  <c:v>泌尿外科</c:v>
                </c:pt>
                <c:pt idx="40">
                  <c:v>肿瘤内科</c:v>
                </c:pt>
                <c:pt idx="41">
                  <c:v>身心医学科</c:v>
                </c:pt>
                <c:pt idx="42">
                  <c:v>儿科</c:v>
                </c:pt>
                <c:pt idx="43">
                  <c:v>综合内科</c:v>
                </c:pt>
                <c:pt idx="44">
                  <c:v>脾胃科消化科合并</c:v>
                </c:pt>
                <c:pt idx="45">
                  <c:v>康复科</c:v>
                </c:pt>
                <c:pt idx="46">
                  <c:v>心血管内科</c:v>
                </c:pt>
                <c:pt idx="47">
                  <c:v>脑病一科</c:v>
                </c:pt>
                <c:pt idx="48">
                  <c:v>胸外科</c:v>
                </c:pt>
                <c:pt idx="49">
                  <c:v>中医外治中心</c:v>
                </c:pt>
                <c:pt idx="50">
                  <c:v>重症医学科</c:v>
                </c:pt>
                <c:pt idx="51">
                  <c:v>骨科</c:v>
                </c:pt>
                <c:pt idx="52">
                  <c:v>肾病科</c:v>
                </c:pt>
                <c:pt idx="53">
                  <c:v>血液科</c:v>
                </c:pt>
                <c:pt idx="54">
                  <c:v>肝胆外科</c:v>
                </c:pt>
                <c:pt idx="55">
                  <c:v>内分泌科</c:v>
                </c:pt>
                <c:pt idx="56">
                  <c:v>消化内科</c:v>
                </c:pt>
                <c:pt idx="57">
                  <c:v>普通外科</c:v>
                </c:pt>
                <c:pt idx="58">
                  <c:v>中医经典科</c:v>
                </c:pt>
                <c:pt idx="59">
                  <c:v>小儿推拿科</c:v>
                </c:pt>
                <c:pt idx="60">
                  <c:v>小儿骨科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98.56051744529988</c:v>
                </c:pt>
                <c:pt idx="2">
                  <c:v>95.37615807921452</c:v>
                </c:pt>
                <c:pt idx="3">
                  <c:v>94.26514396625456</c:v>
                </c:pt>
                <c:pt idx="4">
                  <c:v>93.8808958922849</c:v>
                </c:pt>
                <c:pt idx="5">
                  <c:v>91.17096931665678</c:v>
                </c:pt>
                <c:pt idx="6">
                  <c:v>90.62392400837487</c:v>
                </c:pt>
                <c:pt idx="7">
                  <c:v>86.62059939352146</c:v>
                </c:pt>
                <c:pt idx="8">
                  <c:v>84.24156065471168</c:v>
                </c:pt>
                <c:pt idx="9">
                  <c:v>82.17177441624011</c:v>
                </c:pt>
                <c:pt idx="10">
                  <c:v>79.91792407893391</c:v>
                </c:pt>
                <c:pt idx="11">
                  <c:v>76.67623238040827</c:v>
                </c:pt>
                <c:pt idx="12">
                  <c:v>73.99377944441052</c:v>
                </c:pt>
                <c:pt idx="13">
                  <c:v>71.81994432902233</c:v>
                </c:pt>
                <c:pt idx="14">
                  <c:v>66.44161056423944</c:v>
                </c:pt>
                <c:pt idx="15">
                  <c:v>65.59435077380348</c:v>
                </c:pt>
                <c:pt idx="16">
                  <c:v>62.140181485798436</c:v>
                </c:pt>
                <c:pt idx="17">
                  <c:v>61.86635160022477</c:v>
                </c:pt>
                <c:pt idx="18">
                  <c:v>61.694836532767425</c:v>
                </c:pt>
                <c:pt idx="19">
                  <c:v>59.31773912905669</c:v>
                </c:pt>
                <c:pt idx="20">
                  <c:v>56.78786615307556</c:v>
                </c:pt>
                <c:pt idx="21">
                  <c:v>55.84514167465155</c:v>
                </c:pt>
                <c:pt idx="22">
                  <c:v>55.81341831422477</c:v>
                </c:pt>
                <c:pt idx="23">
                  <c:v>55.21393688677266</c:v>
                </c:pt>
                <c:pt idx="24">
                  <c:v>54.88878196400629</c:v>
                </c:pt>
                <c:pt idx="25">
                  <c:v>44.195753749101755</c:v>
                </c:pt>
                <c:pt idx="26">
                  <c:v>42.92188608839131</c:v>
                </c:pt>
                <c:pt idx="27">
                  <c:v>42.905105797227336</c:v>
                </c:pt>
                <c:pt idx="28">
                  <c:v>37.08884081902852</c:v>
                </c:pt>
                <c:pt idx="29">
                  <c:v>35.060288835718914</c:v>
                </c:pt>
                <c:pt idx="30">
                  <c:v>34.838053454073844</c:v>
                </c:pt>
                <c:pt idx="31">
                  <c:v>34.81976701544709</c:v>
                </c:pt>
                <c:pt idx="32">
                  <c:v>34.39733235528609</c:v>
                </c:pt>
                <c:pt idx="33">
                  <c:v>33.63607469122728</c:v>
                </c:pt>
                <c:pt idx="34">
                  <c:v>31.39825447369951</c:v>
                </c:pt>
                <c:pt idx="35">
                  <c:v>30.424980887243375</c:v>
                </c:pt>
                <c:pt idx="36">
                  <c:v>29.332567200389867</c:v>
                </c:pt>
                <c:pt idx="37">
                  <c:v>26.95828643849678</c:v>
                </c:pt>
                <c:pt idx="38">
                  <c:v>25.829034139642083</c:v>
                </c:pt>
                <c:pt idx="39">
                  <c:v>24.995355333913512</c:v>
                </c:pt>
                <c:pt idx="40">
                  <c:v>23.65733216082202</c:v>
                </c:pt>
                <c:pt idx="41">
                  <c:v>20.77760631968141</c:v>
                </c:pt>
                <c:pt idx="42">
                  <c:v>20.752627877488738</c:v>
                </c:pt>
                <c:pt idx="43">
                  <c:v>20.377463222004163</c:v>
                </c:pt>
                <c:pt idx="44">
                  <c:v>17.466098152143235</c:v>
                </c:pt>
                <c:pt idx="45">
                  <c:v>17.45315670510452</c:v>
                </c:pt>
                <c:pt idx="46">
                  <c:v>16.33843998621811</c:v>
                </c:pt>
                <c:pt idx="47">
                  <c:v>16.01741344624378</c:v>
                </c:pt>
                <c:pt idx="48">
                  <c:v>13.602782967048402</c:v>
                </c:pt>
                <c:pt idx="49">
                  <c:v>12.961704392089429</c:v>
                </c:pt>
                <c:pt idx="50">
                  <c:v>10.037689542663097</c:v>
                </c:pt>
                <c:pt idx="51">
                  <c:v>9.859113474777965</c:v>
                </c:pt>
                <c:pt idx="52">
                  <c:v>8.775272131858209</c:v>
                </c:pt>
                <c:pt idx="53">
                  <c:v>7.629039323187638</c:v>
                </c:pt>
                <c:pt idx="54">
                  <c:v>6.2851119196762735</c:v>
                </c:pt>
                <c:pt idx="55">
                  <c:v>5.560612868114318</c:v>
                </c:pt>
                <c:pt idx="56">
                  <c:v>3.65071084141558</c:v>
                </c:pt>
                <c:pt idx="57">
                  <c:v>2.7083152902909866</c:v>
                </c:pt>
                <c:pt idx="58">
                  <c:v>2.0236042436725454</c:v>
                </c:pt>
                <c:pt idx="59">
                  <c:v>1.8169432770381526</c:v>
                </c:pt>
                <c:pt idx="60">
                  <c:v>1.7250399387256634</c:v>
                </c:pt>
                <c:pt idx="61">
                  <c:v>0.2505307854901168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皮肤科</c:v>
                </c:pt>
                <c:pt idx="2">
                  <c:v>医院</c:v>
                </c:pt>
                <c:pt idx="3">
                  <c:v>泌尿外科</c:v>
                </c:pt>
                <c:pt idx="4">
                  <c:v>肛肠科</c:v>
                </c:pt>
                <c:pt idx="5">
                  <c:v>呼吸内科</c:v>
                </c:pt>
                <c:pt idx="6">
                  <c:v>妇科妇二科合并</c:v>
                </c:pt>
                <c:pt idx="7">
                  <c:v>肝胆外科</c:v>
                </c:pt>
                <c:pt idx="8">
                  <c:v>骨科</c:v>
                </c:pt>
                <c:pt idx="9">
                  <c:v>普通外科</c:v>
                </c:pt>
                <c:pt idx="10">
                  <c:v>美容皮肤科</c:v>
                </c:pt>
                <c:pt idx="11">
                  <c:v>西区重症医学科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重症医学科</c:v>
                </c:pt>
                <c:pt idx="15">
                  <c:v>神经内科</c:v>
                </c:pt>
                <c:pt idx="16">
                  <c:v>微创骨科</c:v>
                </c:pt>
                <c:pt idx="17">
                  <c:v>关节骨科</c:v>
                </c:pt>
                <c:pt idx="18">
                  <c:v>综合内科</c:v>
                </c:pt>
                <c:pt idx="19">
                  <c:v>脾胃病科</c:v>
                </c:pt>
                <c:pt idx="20">
                  <c:v>东区重症医学科</c:v>
                </c:pt>
                <c:pt idx="21">
                  <c:v>显微骨科</c:v>
                </c:pt>
                <c:pt idx="22">
                  <c:v>心病二科</c:v>
                </c:pt>
                <c:pt idx="23">
                  <c:v>胸外科</c:v>
                </c:pt>
                <c:pt idx="24">
                  <c:v>耳鼻喉科</c:v>
                </c:pt>
                <c:pt idx="25">
                  <c:v>神经外科</c:v>
                </c:pt>
                <c:pt idx="26">
                  <c:v>男科</c:v>
                </c:pt>
                <c:pt idx="27">
                  <c:v>肿瘤内科</c:v>
                </c:pt>
                <c:pt idx="28">
                  <c:v>小儿骨科</c:v>
                </c:pt>
                <c:pt idx="29">
                  <c:v>血液科</c:v>
                </c:pt>
                <c:pt idx="30">
                  <c:v>中医外治中心</c:v>
                </c:pt>
                <c:pt idx="31">
                  <c:v>创伤骨科</c:v>
                </c:pt>
                <c:pt idx="32">
                  <c:v>眼科</c:v>
                </c:pt>
                <c:pt idx="33">
                  <c:v>心病一科</c:v>
                </c:pt>
                <c:pt idx="34">
                  <c:v>内分泌科</c:v>
                </c:pt>
                <c:pt idx="35">
                  <c:v>身心医学科</c:v>
                </c:pt>
                <c:pt idx="36">
                  <c:v>东区肾病科</c:v>
                </c:pt>
                <c:pt idx="37">
                  <c:v>中医经典科</c:v>
                </c:pt>
                <c:pt idx="38">
                  <c:v>针灸科</c:v>
                </c:pt>
                <c:pt idx="39">
                  <c:v>小儿推拿科</c:v>
                </c:pt>
                <c:pt idx="40">
                  <c:v>心病四科</c:v>
                </c:pt>
                <c:pt idx="41">
                  <c:v>脑病二科</c:v>
                </c:pt>
                <c:pt idx="42">
                  <c:v>心病三科</c:v>
                </c:pt>
                <c:pt idx="43">
                  <c:v>肾病科</c:v>
                </c:pt>
                <c:pt idx="44">
                  <c:v>肝病科</c:v>
                </c:pt>
                <c:pt idx="45">
                  <c:v>妇二科</c:v>
                </c:pt>
                <c:pt idx="46">
                  <c:v>心血管内科</c:v>
                </c:pt>
                <c:pt idx="47">
                  <c:v>脑病三科</c:v>
                </c:pt>
                <c:pt idx="48">
                  <c:v>风湿病科</c:v>
                </c:pt>
                <c:pt idx="49">
                  <c:v>乳腺甲状腺外科</c:v>
                </c:pt>
                <c:pt idx="50">
                  <c:v>老年医学科</c:v>
                </c:pt>
                <c:pt idx="51">
                  <c:v>消化内科</c:v>
                </c:pt>
                <c:pt idx="52">
                  <c:v>运动损伤骨科</c:v>
                </c:pt>
                <c:pt idx="53">
                  <c:v>脾胃科消化科合并</c:v>
                </c:pt>
                <c:pt idx="54">
                  <c:v>治未病中心</c:v>
                </c:pt>
                <c:pt idx="55">
                  <c:v>产科</c:v>
                </c:pt>
                <c:pt idx="56">
                  <c:v>口腔科</c:v>
                </c:pt>
                <c:pt idx="57">
                  <c:v>脑病一科</c:v>
                </c:pt>
                <c:pt idx="58">
                  <c:v>康复科</c:v>
                </c:pt>
                <c:pt idx="59">
                  <c:v>肾脏内科</c:v>
                </c:pt>
                <c:pt idx="60">
                  <c:v>脊柱骨科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98.86877330906026</c:v>
                </c:pt>
                <c:pt idx="2">
                  <c:v>98.55968862171927</c:v>
                </c:pt>
                <c:pt idx="3">
                  <c:v>96.91812564490942</c:v>
                </c:pt>
                <c:pt idx="4">
                  <c:v>96.48331915523944</c:v>
                </c:pt>
                <c:pt idx="5">
                  <c:v>96.4654931641761</c:v>
                </c:pt>
                <c:pt idx="6">
                  <c:v>96.11849923826541</c:v>
                </c:pt>
                <c:pt idx="7">
                  <c:v>94.22315328395365</c:v>
                </c:pt>
                <c:pt idx="8">
                  <c:v>93.79757791935299</c:v>
                </c:pt>
                <c:pt idx="9">
                  <c:v>93.48743428834148</c:v>
                </c:pt>
                <c:pt idx="10">
                  <c:v>92.22484855816221</c:v>
                </c:pt>
                <c:pt idx="11">
                  <c:v>91.477733892171</c:v>
                </c:pt>
                <c:pt idx="12">
                  <c:v>90.67029497064058</c:v>
                </c:pt>
                <c:pt idx="13">
                  <c:v>89.98028059748889</c:v>
                </c:pt>
                <c:pt idx="14">
                  <c:v>86.28633809434086</c:v>
                </c:pt>
                <c:pt idx="15">
                  <c:v>82.64398774848868</c:v>
                </c:pt>
                <c:pt idx="16">
                  <c:v>80.85486345201579</c:v>
                </c:pt>
                <c:pt idx="17">
                  <c:v>79.72911362044862</c:v>
                </c:pt>
                <c:pt idx="18">
                  <c:v>79.591245297022</c:v>
                </c:pt>
                <c:pt idx="19">
                  <c:v>76.28639130617745</c:v>
                </c:pt>
                <c:pt idx="20">
                  <c:v>70.9484668787284</c:v>
                </c:pt>
                <c:pt idx="21">
                  <c:v>68.3532490536361</c:v>
                </c:pt>
                <c:pt idx="22">
                  <c:v>67.19457901857987</c:v>
                </c:pt>
                <c:pt idx="23">
                  <c:v>66.16031318950631</c:v>
                </c:pt>
                <c:pt idx="24">
                  <c:v>65.24758083246003</c:v>
                </c:pt>
                <c:pt idx="25">
                  <c:v>64.27974755529596</c:v>
                </c:pt>
                <c:pt idx="26">
                  <c:v>60.9550566801975</c:v>
                </c:pt>
                <c:pt idx="27">
                  <c:v>60.600740818462064</c:v>
                </c:pt>
                <c:pt idx="28">
                  <c:v>60.10920797393337</c:v>
                </c:pt>
                <c:pt idx="29">
                  <c:v>59.19971066776604</c:v>
                </c:pt>
                <c:pt idx="30">
                  <c:v>58.063909815147476</c:v>
                </c:pt>
                <c:pt idx="31">
                  <c:v>56.88534440072192</c:v>
                </c:pt>
                <c:pt idx="32">
                  <c:v>54.93820343976065</c:v>
                </c:pt>
                <c:pt idx="33">
                  <c:v>53.35748743465683</c:v>
                </c:pt>
                <c:pt idx="34">
                  <c:v>51.80473652332098</c:v>
                </c:pt>
                <c:pt idx="35">
                  <c:v>49.147305299932505</c:v>
                </c:pt>
                <c:pt idx="36">
                  <c:v>48.03852605088395</c:v>
                </c:pt>
                <c:pt idx="37">
                  <c:v>46.47866025690492</c:v>
                </c:pt>
                <c:pt idx="38">
                  <c:v>46.224662806197856</c:v>
                </c:pt>
                <c:pt idx="39">
                  <c:v>43.7360276631485</c:v>
                </c:pt>
                <c:pt idx="40">
                  <c:v>40.41315879822924</c:v>
                </c:pt>
                <c:pt idx="41">
                  <c:v>36.73174299770542</c:v>
                </c:pt>
                <c:pt idx="42">
                  <c:v>32.68753688592833</c:v>
                </c:pt>
                <c:pt idx="43">
                  <c:v>31.3702885457244</c:v>
                </c:pt>
                <c:pt idx="44">
                  <c:v>30.63098614468971</c:v>
                </c:pt>
                <c:pt idx="45">
                  <c:v>29.76849110271035</c:v>
                </c:pt>
                <c:pt idx="46">
                  <c:v>29.432190732013538</c:v>
                </c:pt>
                <c:pt idx="47">
                  <c:v>28.67973877034736</c:v>
                </c:pt>
                <c:pt idx="48">
                  <c:v>23.783578958397836</c:v>
                </c:pt>
                <c:pt idx="49">
                  <c:v>23.492781574463272</c:v>
                </c:pt>
                <c:pt idx="50">
                  <c:v>23.359805551230192</c:v>
                </c:pt>
                <c:pt idx="51">
                  <c:v>21.834022978907164</c:v>
                </c:pt>
                <c:pt idx="52">
                  <c:v>21.3489526132986</c:v>
                </c:pt>
                <c:pt idx="53">
                  <c:v>18.788173908259928</c:v>
                </c:pt>
                <c:pt idx="54">
                  <c:v>17.332879395486913</c:v>
                </c:pt>
                <c:pt idx="55">
                  <c:v>13.213984006425333</c:v>
                </c:pt>
                <c:pt idx="56">
                  <c:v>10.899668167540709</c:v>
                </c:pt>
                <c:pt idx="57">
                  <c:v>9.70987602176154</c:v>
                </c:pt>
                <c:pt idx="58">
                  <c:v>6.088930808772395</c:v>
                </c:pt>
                <c:pt idx="59">
                  <c:v>5.517313941778877</c:v>
                </c:pt>
                <c:pt idx="60">
                  <c:v>3.019762348291827</c:v>
                </c:pt>
                <c:pt idx="61">
                  <c:v>1.709748829349505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脑病二科</c:v>
                </c:pt>
                <c:pt idx="1">
                  <c:v>脑病一科</c:v>
                </c:pt>
                <c:pt idx="2">
                  <c:v>消化内科</c:v>
                </c:pt>
                <c:pt idx="3">
                  <c:v>综合内科</c:v>
                </c:pt>
                <c:pt idx="4">
                  <c:v>医院</c:v>
                </c:pt>
                <c:pt idx="5">
                  <c:v>显微骨科</c:v>
                </c:pt>
                <c:pt idx="6">
                  <c:v>妇科</c:v>
                </c:pt>
                <c:pt idx="7">
                  <c:v>运动损伤骨科</c:v>
                </c:pt>
                <c:pt idx="8">
                  <c:v>内分泌科</c:v>
                </c:pt>
                <c:pt idx="9">
                  <c:v>血液科</c:v>
                </c:pt>
                <c:pt idx="10">
                  <c:v>口腔科</c:v>
                </c:pt>
                <c:pt idx="11">
                  <c:v>微创骨科</c:v>
                </c:pt>
                <c:pt idx="12">
                  <c:v>美容皮肤科</c:v>
                </c:pt>
                <c:pt idx="13">
                  <c:v>风湿病科</c:v>
                </c:pt>
                <c:pt idx="14">
                  <c:v>西区重症医学科</c:v>
                </c:pt>
                <c:pt idx="15">
                  <c:v>肛肠科</c:v>
                </c:pt>
                <c:pt idx="16">
                  <c:v>肝胆外科</c:v>
                </c:pt>
                <c:pt idx="17">
                  <c:v>东区肾病科</c:v>
                </c:pt>
                <c:pt idx="18">
                  <c:v>耳鼻喉科</c:v>
                </c:pt>
                <c:pt idx="19">
                  <c:v>眼科</c:v>
                </c:pt>
                <c:pt idx="20">
                  <c:v>创伤骨科</c:v>
                </c:pt>
                <c:pt idx="21">
                  <c:v>脾胃科消化科合并</c:v>
                </c:pt>
                <c:pt idx="22">
                  <c:v>神经内科</c:v>
                </c:pt>
                <c:pt idx="23">
                  <c:v>东区重症医学科</c:v>
                </c:pt>
                <c:pt idx="24">
                  <c:v>心病一科</c:v>
                </c:pt>
                <c:pt idx="25">
                  <c:v>重症医学科</c:v>
                </c:pt>
                <c:pt idx="26">
                  <c:v>肿瘤内科</c:v>
                </c:pt>
                <c:pt idx="27">
                  <c:v>妇科妇二科合并</c:v>
                </c:pt>
                <c:pt idx="28">
                  <c:v>肾病科</c:v>
                </c:pt>
                <c:pt idx="29">
                  <c:v>胸外科</c:v>
                </c:pt>
                <c:pt idx="30">
                  <c:v>脾胃病科</c:v>
                </c:pt>
                <c:pt idx="31">
                  <c:v>心病三科</c:v>
                </c:pt>
                <c:pt idx="32">
                  <c:v>周围血管科</c:v>
                </c:pt>
                <c:pt idx="33">
                  <c:v>脑病三科</c:v>
                </c:pt>
                <c:pt idx="34">
                  <c:v>妇二科</c:v>
                </c:pt>
                <c:pt idx="35">
                  <c:v>心病四科</c:v>
                </c:pt>
                <c:pt idx="36">
                  <c:v>肝病科</c:v>
                </c:pt>
                <c:pt idx="37">
                  <c:v>普通外科</c:v>
                </c:pt>
                <c:pt idx="38">
                  <c:v>骨科</c:v>
                </c:pt>
                <c:pt idx="39">
                  <c:v>心血管内科</c:v>
                </c:pt>
                <c:pt idx="40">
                  <c:v>老年医学科</c:v>
                </c:pt>
                <c:pt idx="41">
                  <c:v>小儿推拿科</c:v>
                </c:pt>
                <c:pt idx="42">
                  <c:v>针灸科</c:v>
                </c:pt>
                <c:pt idx="43">
                  <c:v>中医外治中心</c:v>
                </c:pt>
                <c:pt idx="44">
                  <c:v>皮肤科</c:v>
                </c:pt>
                <c:pt idx="45">
                  <c:v>中医经典科</c:v>
                </c:pt>
                <c:pt idx="46">
                  <c:v>泌尿外科</c:v>
                </c:pt>
                <c:pt idx="47">
                  <c:v>脊柱骨科</c:v>
                </c:pt>
                <c:pt idx="48">
                  <c:v>心病二科</c:v>
                </c:pt>
                <c:pt idx="49">
                  <c:v>儿科</c:v>
                </c:pt>
                <c:pt idx="50">
                  <c:v>小儿骨科</c:v>
                </c:pt>
                <c:pt idx="51">
                  <c:v>产科</c:v>
                </c:pt>
                <c:pt idx="52">
                  <c:v>身心医学科</c:v>
                </c:pt>
                <c:pt idx="53">
                  <c:v>推拿科</c:v>
                </c:pt>
                <c:pt idx="54">
                  <c:v>康复科</c:v>
                </c:pt>
                <c:pt idx="55">
                  <c:v>肾脏内科</c:v>
                </c:pt>
                <c:pt idx="56">
                  <c:v>呼吸内科</c:v>
                </c:pt>
                <c:pt idx="57">
                  <c:v>神经外科</c:v>
                </c:pt>
                <c:pt idx="58">
                  <c:v>关节骨科</c:v>
                </c:pt>
                <c:pt idx="59">
                  <c:v>治未病中心</c:v>
                </c:pt>
                <c:pt idx="60">
                  <c:v>乳腺甲状腺外科</c:v>
                </c:pt>
                <c:pt idx="61">
                  <c:v>男科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97.90596728351778</c:v>
                </c:pt>
                <c:pt idx="2">
                  <c:v>91.66368314566019</c:v>
                </c:pt>
                <c:pt idx="3">
                  <c:v>91.59367131867586</c:v>
                </c:pt>
                <c:pt idx="4">
                  <c:v>85.26565399545147</c:v>
                </c:pt>
                <c:pt idx="5">
                  <c:v>83.9225592655885</c:v>
                </c:pt>
                <c:pt idx="6">
                  <c:v>77.33271896100273</c:v>
                </c:pt>
                <c:pt idx="7">
                  <c:v>76.62850286714396</c:v>
                </c:pt>
                <c:pt idx="8">
                  <c:v>73.37201766576487</c:v>
                </c:pt>
                <c:pt idx="9">
                  <c:v>70.83811493012513</c:v>
                </c:pt>
                <c:pt idx="10">
                  <c:v>69.77322600671323</c:v>
                </c:pt>
                <c:pt idx="11">
                  <c:v>68.40710086623372</c:v>
                </c:pt>
                <c:pt idx="12">
                  <c:v>62.6769956525371</c:v>
                </c:pt>
                <c:pt idx="13">
                  <c:v>62.011876450837356</c:v>
                </c:pt>
                <c:pt idx="14">
                  <c:v>61.460869488821245</c:v>
                </c:pt>
                <c:pt idx="15">
                  <c:v>61.21006031181235</c:v>
                </c:pt>
                <c:pt idx="16">
                  <c:v>59.293870012224914</c:v>
                </c:pt>
                <c:pt idx="17">
                  <c:v>57.85869860438412</c:v>
                </c:pt>
                <c:pt idx="18">
                  <c:v>57.673637707301104</c:v>
                </c:pt>
                <c:pt idx="19">
                  <c:v>56.753749892383446</c:v>
                </c:pt>
                <c:pt idx="20">
                  <c:v>55.230075073006645</c:v>
                </c:pt>
                <c:pt idx="21">
                  <c:v>54.5140536408006</c:v>
                </c:pt>
                <c:pt idx="22">
                  <c:v>52.73363023380033</c:v>
                </c:pt>
                <c:pt idx="23">
                  <c:v>52.53479162524773</c:v>
                </c:pt>
                <c:pt idx="24">
                  <c:v>51.67405811990187</c:v>
                </c:pt>
                <c:pt idx="25">
                  <c:v>49.96983746734429</c:v>
                </c:pt>
                <c:pt idx="26">
                  <c:v>48.94182757846218</c:v>
                </c:pt>
                <c:pt idx="27">
                  <c:v>48.60933577729283</c:v>
                </c:pt>
                <c:pt idx="28">
                  <c:v>48.06462371749456</c:v>
                </c:pt>
                <c:pt idx="29">
                  <c:v>47.153114049593555</c:v>
                </c:pt>
                <c:pt idx="30">
                  <c:v>46.575498902912116</c:v>
                </c:pt>
                <c:pt idx="31">
                  <c:v>45.688101097420684</c:v>
                </c:pt>
                <c:pt idx="32">
                  <c:v>39.93868202839933</c:v>
                </c:pt>
                <c:pt idx="33">
                  <c:v>38.893802003573015</c:v>
                </c:pt>
                <c:pt idx="34">
                  <c:v>37.27766540410064</c:v>
                </c:pt>
                <c:pt idx="35">
                  <c:v>37.2063564350329</c:v>
                </c:pt>
                <c:pt idx="36">
                  <c:v>37.16758654000276</c:v>
                </c:pt>
                <c:pt idx="37">
                  <c:v>36.03143086415018</c:v>
                </c:pt>
                <c:pt idx="38">
                  <c:v>35.760206524807906</c:v>
                </c:pt>
                <c:pt idx="39">
                  <c:v>35.64499368274561</c:v>
                </c:pt>
                <c:pt idx="40">
                  <c:v>33.59256178314431</c:v>
                </c:pt>
                <c:pt idx="41">
                  <c:v>31.158791094141446</c:v>
                </c:pt>
                <c:pt idx="42">
                  <c:v>26.094322829542406</c:v>
                </c:pt>
                <c:pt idx="43">
                  <c:v>25.671606207349427</c:v>
                </c:pt>
                <c:pt idx="44">
                  <c:v>24.781002741265837</c:v>
                </c:pt>
                <c:pt idx="45">
                  <c:v>22.96046601820495</c:v>
                </c:pt>
                <c:pt idx="46">
                  <c:v>22.873824511485225</c:v>
                </c:pt>
                <c:pt idx="47">
                  <c:v>21.07155836818203</c:v>
                </c:pt>
                <c:pt idx="48">
                  <c:v>18.837838877735834</c:v>
                </c:pt>
                <c:pt idx="49">
                  <c:v>14.612000185600547</c:v>
                </c:pt>
                <c:pt idx="50">
                  <c:v>12.415557971137174</c:v>
                </c:pt>
                <c:pt idx="51">
                  <c:v>10.879769929169848</c:v>
                </c:pt>
                <c:pt idx="52">
                  <c:v>10.64393253732096</c:v>
                </c:pt>
                <c:pt idx="53">
                  <c:v>10.500317894377833</c:v>
                </c:pt>
                <c:pt idx="54">
                  <c:v>10.443753188818226</c:v>
                </c:pt>
                <c:pt idx="55">
                  <c:v>9.196645714776498</c:v>
                </c:pt>
                <c:pt idx="56">
                  <c:v>8.409698651515301</c:v>
                </c:pt>
                <c:pt idx="57">
                  <c:v>4.806574472487865</c:v>
                </c:pt>
                <c:pt idx="58">
                  <c:v>4.2657634834173646</c:v>
                </c:pt>
                <c:pt idx="59">
                  <c:v>3.7036068402291216</c:v>
                </c:pt>
                <c:pt idx="60">
                  <c:v>2.7046422691189393</c:v>
                </c:pt>
                <c:pt idx="61">
                  <c:v>2.6783044142226333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中医类别执业医师和执业助理医师占执业医师总数比例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中医类别执业医师和执业助理医师占执业医师总数比例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男科</c:v>
                </c:pt>
                <c:pt idx="2">
                  <c:v>创伤骨科</c:v>
                </c:pt>
                <c:pt idx="3">
                  <c:v>身心医学科</c:v>
                </c:pt>
                <c:pt idx="4">
                  <c:v>神经内科</c:v>
                </c:pt>
                <c:pt idx="5">
                  <c:v>中医经典科</c:v>
                </c:pt>
                <c:pt idx="6">
                  <c:v>针灸科</c:v>
                </c:pt>
                <c:pt idx="7">
                  <c:v>治未病中心</c:v>
                </c:pt>
                <c:pt idx="8">
                  <c:v>脊柱骨科</c:v>
                </c:pt>
                <c:pt idx="9">
                  <c:v>骨科</c:v>
                </c:pt>
                <c:pt idx="10">
                  <c:v>肝病科</c:v>
                </c:pt>
                <c:pt idx="11">
                  <c:v>肾脏内科</c:v>
                </c:pt>
                <c:pt idx="12">
                  <c:v>显微骨科</c:v>
                </c:pt>
                <c:pt idx="13">
                  <c:v>脑病三科</c:v>
                </c:pt>
                <c:pt idx="14">
                  <c:v>儿科</c:v>
                </c:pt>
                <c:pt idx="15">
                  <c:v>肿瘤内科</c:v>
                </c:pt>
                <c:pt idx="16">
                  <c:v>脑病一科</c:v>
                </c:pt>
                <c:pt idx="17">
                  <c:v>普通外科</c:v>
                </c:pt>
                <c:pt idx="18">
                  <c:v>心病一科</c:v>
                </c:pt>
                <c:pt idx="19">
                  <c:v>综合内科</c:v>
                </c:pt>
                <c:pt idx="20">
                  <c:v>小儿推拿科</c:v>
                </c:pt>
                <c:pt idx="21">
                  <c:v>妇科</c:v>
                </c:pt>
                <c:pt idx="22">
                  <c:v>口腔科</c:v>
                </c:pt>
                <c:pt idx="23">
                  <c:v>乳腺甲状腺外科</c:v>
                </c:pt>
                <c:pt idx="24">
                  <c:v>心病四科</c:v>
                </c:pt>
                <c:pt idx="25">
                  <c:v>心血管内科</c:v>
                </c:pt>
                <c:pt idx="26">
                  <c:v>心病三科</c:v>
                </c:pt>
                <c:pt idx="27">
                  <c:v>康复科</c:v>
                </c:pt>
                <c:pt idx="28">
                  <c:v>肛肠科</c:v>
                </c:pt>
                <c:pt idx="29">
                  <c:v>皮肤科</c:v>
                </c:pt>
                <c:pt idx="30">
                  <c:v>医院</c:v>
                </c:pt>
                <c:pt idx="31">
                  <c:v>肝胆外科</c:v>
                </c:pt>
                <c:pt idx="32">
                  <c:v>产科</c:v>
                </c:pt>
                <c:pt idx="33">
                  <c:v>老年医学科</c:v>
                </c:pt>
                <c:pt idx="34">
                  <c:v>消化内科</c:v>
                </c:pt>
                <c:pt idx="35">
                  <c:v>西区重症医学科</c:v>
                </c:pt>
                <c:pt idx="36">
                  <c:v>耳鼻喉科</c:v>
                </c:pt>
                <c:pt idx="37">
                  <c:v>呼吸内科</c:v>
                </c:pt>
                <c:pt idx="38">
                  <c:v>心病二科</c:v>
                </c:pt>
                <c:pt idx="39">
                  <c:v>血液科</c:v>
                </c:pt>
                <c:pt idx="40">
                  <c:v>微创骨科</c:v>
                </c:pt>
                <c:pt idx="41">
                  <c:v>胸外科</c:v>
                </c:pt>
                <c:pt idx="42">
                  <c:v>脑病二科</c:v>
                </c:pt>
                <c:pt idx="43">
                  <c:v>运动损伤骨科</c:v>
                </c:pt>
                <c:pt idx="44">
                  <c:v>神经外科</c:v>
                </c:pt>
                <c:pt idx="45">
                  <c:v>妇科妇二科合并</c:v>
                </c:pt>
                <c:pt idx="46">
                  <c:v>风湿病科</c:v>
                </c:pt>
                <c:pt idx="47">
                  <c:v>小儿骨科</c:v>
                </c:pt>
                <c:pt idx="48">
                  <c:v>推拿科</c:v>
                </c:pt>
                <c:pt idx="49">
                  <c:v>美容皮肤科</c:v>
                </c:pt>
                <c:pt idx="50">
                  <c:v>内分泌科</c:v>
                </c:pt>
                <c:pt idx="51">
                  <c:v>周围血管科</c:v>
                </c:pt>
                <c:pt idx="52">
                  <c:v>脾胃病科</c:v>
                </c:pt>
                <c:pt idx="53">
                  <c:v>东区肾病科</c:v>
                </c:pt>
                <c:pt idx="54">
                  <c:v>关节骨科</c:v>
                </c:pt>
                <c:pt idx="55">
                  <c:v>重症医学科</c:v>
                </c:pt>
                <c:pt idx="56">
                  <c:v>脾胃科消化科合并</c:v>
                </c:pt>
                <c:pt idx="57">
                  <c:v>东区重症医学科</c:v>
                </c:pt>
                <c:pt idx="58">
                  <c:v>中医外治中心</c:v>
                </c:pt>
                <c:pt idx="59">
                  <c:v>妇二科</c:v>
                </c:pt>
                <c:pt idx="60">
                  <c:v>眼科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98.85230804203987</c:v>
                </c:pt>
                <c:pt idx="1">
                  <c:v>97.55616186938896</c:v>
                </c:pt>
                <c:pt idx="2">
                  <c:v>93.97160179116892</c:v>
                </c:pt>
                <c:pt idx="3">
                  <c:v>91.63051114089187</c:v>
                </c:pt>
                <c:pt idx="4">
                  <c:v>88.40695705529387</c:v>
                </c:pt>
                <c:pt idx="5">
                  <c:v>86.45739536214639</c:v>
                </c:pt>
                <c:pt idx="6">
                  <c:v>85.09010226496723</c:v>
                </c:pt>
                <c:pt idx="7">
                  <c:v>84.36242761066065</c:v>
                </c:pt>
                <c:pt idx="8">
                  <c:v>83.5061451910057</c:v>
                </c:pt>
                <c:pt idx="9">
                  <c:v>81.8863088907844</c:v>
                </c:pt>
                <c:pt idx="10">
                  <c:v>79.41752247575775</c:v>
                </c:pt>
                <c:pt idx="11">
                  <c:v>79.23435398053267</c:v>
                </c:pt>
                <c:pt idx="12">
                  <c:v>78.36614121617383</c:v>
                </c:pt>
                <c:pt idx="13">
                  <c:v>75.01471329634377</c:v>
                </c:pt>
                <c:pt idx="14">
                  <c:v>73.14289304913983</c:v>
                </c:pt>
                <c:pt idx="15">
                  <c:v>72.83054956589213</c:v>
                </c:pt>
                <c:pt idx="16">
                  <c:v>69.47578580719491</c:v>
                </c:pt>
                <c:pt idx="17">
                  <c:v>69.13704080577503</c:v>
                </c:pt>
                <c:pt idx="18">
                  <c:v>67.45953870464471</c:v>
                </c:pt>
                <c:pt idx="19">
                  <c:v>66.98494059338509</c:v>
                </c:pt>
                <c:pt idx="20">
                  <c:v>64.16185063997735</c:v>
                </c:pt>
                <c:pt idx="21">
                  <c:v>63.94806163419155</c:v>
                </c:pt>
                <c:pt idx="22">
                  <c:v>63.69064200523047</c:v>
                </c:pt>
                <c:pt idx="23">
                  <c:v>63.60473675397294</c:v>
                </c:pt>
                <c:pt idx="24">
                  <c:v>63.230136674018</c:v>
                </c:pt>
                <c:pt idx="25">
                  <c:v>63.04941294880384</c:v>
                </c:pt>
                <c:pt idx="26">
                  <c:v>61.63925542352968</c:v>
                </c:pt>
                <c:pt idx="27">
                  <c:v>59.696208711791286</c:v>
                </c:pt>
                <c:pt idx="28">
                  <c:v>59.519168035429246</c:v>
                </c:pt>
                <c:pt idx="29">
                  <c:v>58.36151210300928</c:v>
                </c:pt>
                <c:pt idx="30">
                  <c:v>56.72947526176901</c:v>
                </c:pt>
                <c:pt idx="31">
                  <c:v>53.73747985305424</c:v>
                </c:pt>
                <c:pt idx="32">
                  <c:v>53.19140516720571</c:v>
                </c:pt>
                <c:pt idx="33">
                  <c:v>52.4118703089828</c:v>
                </c:pt>
                <c:pt idx="34">
                  <c:v>50.33855919285693</c:v>
                </c:pt>
                <c:pt idx="35">
                  <c:v>48.23448567966337</c:v>
                </c:pt>
                <c:pt idx="36">
                  <c:v>48.16677090975476</c:v>
                </c:pt>
                <c:pt idx="37">
                  <c:v>46.9235465872764</c:v>
                </c:pt>
                <c:pt idx="38">
                  <c:v>45.84318284763873</c:v>
                </c:pt>
                <c:pt idx="39">
                  <c:v>44.46574427705925</c:v>
                </c:pt>
                <c:pt idx="40">
                  <c:v>43.69537793305476</c:v>
                </c:pt>
                <c:pt idx="41">
                  <c:v>41.559201815134394</c:v>
                </c:pt>
                <c:pt idx="42">
                  <c:v>34.89559594736138</c:v>
                </c:pt>
                <c:pt idx="43">
                  <c:v>34.88056884680082</c:v>
                </c:pt>
                <c:pt idx="44">
                  <c:v>34.481671317295714</c:v>
                </c:pt>
                <c:pt idx="45">
                  <c:v>32.807705897717995</c:v>
                </c:pt>
                <c:pt idx="46">
                  <c:v>32.42558707754162</c:v>
                </c:pt>
                <c:pt idx="47">
                  <c:v>29.75495583169929</c:v>
                </c:pt>
                <c:pt idx="48">
                  <c:v>28.91364338431741</c:v>
                </c:pt>
                <c:pt idx="49">
                  <c:v>27.759536916755522</c:v>
                </c:pt>
                <c:pt idx="50">
                  <c:v>27.50854229916664</c:v>
                </c:pt>
                <c:pt idx="51">
                  <c:v>26.20758704003572</c:v>
                </c:pt>
                <c:pt idx="52">
                  <c:v>23.740969863127503</c:v>
                </c:pt>
                <c:pt idx="53">
                  <c:v>23.646231186704547</c:v>
                </c:pt>
                <c:pt idx="54">
                  <c:v>19.818605849556413</c:v>
                </c:pt>
                <c:pt idx="55">
                  <c:v>17.90189619946052</c:v>
                </c:pt>
                <c:pt idx="56">
                  <c:v>15.171671277824196</c:v>
                </c:pt>
                <c:pt idx="57">
                  <c:v>14.291139913173945</c:v>
                </c:pt>
                <c:pt idx="58">
                  <c:v>11.903522002181388</c:v>
                </c:pt>
                <c:pt idx="59">
                  <c:v>7.608293158613844</c:v>
                </c:pt>
                <c:pt idx="60">
                  <c:v>4.244700380716493</c:v>
                </c:pt>
                <c:pt idx="61">
                  <c:v>3.87813321210162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风湿病科</c:v>
                </c:pt>
                <c:pt idx="2">
                  <c:v>普通外科</c:v>
                </c:pt>
                <c:pt idx="3">
                  <c:v>运动损伤骨科</c:v>
                </c:pt>
                <c:pt idx="4">
                  <c:v>耳鼻喉科</c:v>
                </c:pt>
                <c:pt idx="5">
                  <c:v>心病三科</c:v>
                </c:pt>
                <c:pt idx="6">
                  <c:v>中医外治中心</c:v>
                </c:pt>
                <c:pt idx="7">
                  <c:v>神经外科</c:v>
                </c:pt>
                <c:pt idx="8">
                  <c:v>心血管内科</c:v>
                </c:pt>
                <c:pt idx="9">
                  <c:v>脑病一科</c:v>
                </c:pt>
                <c:pt idx="10">
                  <c:v>推拿科</c:v>
                </c:pt>
                <c:pt idx="11">
                  <c:v>治未病中心</c:v>
                </c:pt>
                <c:pt idx="12">
                  <c:v>西区重症医学科</c:v>
                </c:pt>
                <c:pt idx="13">
                  <c:v>心病四科</c:v>
                </c:pt>
                <c:pt idx="14">
                  <c:v>康复科</c:v>
                </c:pt>
                <c:pt idx="15">
                  <c:v>口腔科</c:v>
                </c:pt>
                <c:pt idx="16">
                  <c:v>泌尿外科</c:v>
                </c:pt>
                <c:pt idx="17">
                  <c:v>小儿骨科</c:v>
                </c:pt>
                <c:pt idx="18">
                  <c:v>肾病科</c:v>
                </c:pt>
                <c:pt idx="19">
                  <c:v>男科</c:v>
                </c:pt>
                <c:pt idx="20">
                  <c:v>乳腺甲状腺外科</c:v>
                </c:pt>
                <c:pt idx="21">
                  <c:v>皮肤科</c:v>
                </c:pt>
                <c:pt idx="22">
                  <c:v>骨科</c:v>
                </c:pt>
                <c:pt idx="23">
                  <c:v>产科</c:v>
                </c:pt>
                <c:pt idx="24">
                  <c:v>脊柱骨科</c:v>
                </c:pt>
                <c:pt idx="25">
                  <c:v>神经内科</c:v>
                </c:pt>
                <c:pt idx="26">
                  <c:v>消化内科</c:v>
                </c:pt>
                <c:pt idx="27">
                  <c:v>儿科</c:v>
                </c:pt>
                <c:pt idx="28">
                  <c:v>重症医学科</c:v>
                </c:pt>
                <c:pt idx="29">
                  <c:v>胸外科</c:v>
                </c:pt>
                <c:pt idx="30">
                  <c:v>脾胃科消化科合并</c:v>
                </c:pt>
                <c:pt idx="31">
                  <c:v>妇二科</c:v>
                </c:pt>
                <c:pt idx="32">
                  <c:v>妇科妇二科合并</c:v>
                </c:pt>
                <c:pt idx="33">
                  <c:v>呼吸内科</c:v>
                </c:pt>
                <c:pt idx="34">
                  <c:v>周围血管科</c:v>
                </c:pt>
                <c:pt idx="35">
                  <c:v>小儿推拿科</c:v>
                </c:pt>
                <c:pt idx="36">
                  <c:v>肾脏内科</c:v>
                </c:pt>
                <c:pt idx="37">
                  <c:v>肝胆外科</c:v>
                </c:pt>
                <c:pt idx="38">
                  <c:v>脾胃病科</c:v>
                </c:pt>
                <c:pt idx="39">
                  <c:v>中医经典科</c:v>
                </c:pt>
                <c:pt idx="40">
                  <c:v>内分泌科</c:v>
                </c:pt>
                <c:pt idx="41">
                  <c:v>妇科</c:v>
                </c:pt>
                <c:pt idx="42">
                  <c:v>肿瘤内科</c:v>
                </c:pt>
                <c:pt idx="43">
                  <c:v>东区肾病科</c:v>
                </c:pt>
                <c:pt idx="44">
                  <c:v>脑病二科</c:v>
                </c:pt>
                <c:pt idx="45">
                  <c:v>综合内科</c:v>
                </c:pt>
                <c:pt idx="46">
                  <c:v>美容皮肤科</c:v>
                </c:pt>
                <c:pt idx="47">
                  <c:v>关节骨科</c:v>
                </c:pt>
                <c:pt idx="48">
                  <c:v>心病一科</c:v>
                </c:pt>
                <c:pt idx="49">
                  <c:v>心病二科</c:v>
                </c:pt>
                <c:pt idx="50">
                  <c:v>肝病科</c:v>
                </c:pt>
                <c:pt idx="51">
                  <c:v>脑病三科</c:v>
                </c:pt>
                <c:pt idx="52">
                  <c:v>血液科</c:v>
                </c:pt>
                <c:pt idx="53">
                  <c:v>医院</c:v>
                </c:pt>
                <c:pt idx="54">
                  <c:v>肛肠科</c:v>
                </c:pt>
                <c:pt idx="55">
                  <c:v>眼科</c:v>
                </c:pt>
                <c:pt idx="56">
                  <c:v>创伤骨科</c:v>
                </c:pt>
                <c:pt idx="57">
                  <c:v>东区重症医学科</c:v>
                </c:pt>
                <c:pt idx="58">
                  <c:v>微创骨科</c:v>
                </c:pt>
                <c:pt idx="59">
                  <c:v>显微骨科</c:v>
                </c:pt>
                <c:pt idx="60">
                  <c:v>老年医学科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99.61499999695211</c:v>
                </c:pt>
                <c:pt idx="2">
                  <c:v>96.87917868291215</c:v>
                </c:pt>
                <c:pt idx="3">
                  <c:v>93.64193756637238</c:v>
                </c:pt>
                <c:pt idx="4">
                  <c:v>91.91487890533577</c:v>
                </c:pt>
                <c:pt idx="5">
                  <c:v>87.33529967361032</c:v>
                </c:pt>
                <c:pt idx="6">
                  <c:v>82.80431541217926</c:v>
                </c:pt>
                <c:pt idx="7">
                  <c:v>81.54384681853335</c:v>
                </c:pt>
                <c:pt idx="8">
                  <c:v>80.09015518601727</c:v>
                </c:pt>
                <c:pt idx="9">
                  <c:v>79.39948229127</c:v>
                </c:pt>
                <c:pt idx="10">
                  <c:v>76.07918298416254</c:v>
                </c:pt>
                <c:pt idx="11">
                  <c:v>75.58204754349899</c:v>
                </c:pt>
                <c:pt idx="12">
                  <c:v>75.56176088824617</c:v>
                </c:pt>
                <c:pt idx="13">
                  <c:v>73.57505545276473</c:v>
                </c:pt>
                <c:pt idx="14">
                  <c:v>72.23767069570057</c:v>
                </c:pt>
                <c:pt idx="15">
                  <c:v>72.05389341062096</c:v>
                </c:pt>
                <c:pt idx="16">
                  <c:v>71.68957448048185</c:v>
                </c:pt>
                <c:pt idx="17">
                  <c:v>71.14366944874736</c:v>
                </c:pt>
                <c:pt idx="18">
                  <c:v>70.92833089463704</c:v>
                </c:pt>
                <c:pt idx="19">
                  <c:v>69.79151963576817</c:v>
                </c:pt>
                <c:pt idx="20">
                  <c:v>67.51112961092107</c:v>
                </c:pt>
                <c:pt idx="21">
                  <c:v>64.51413886394171</c:v>
                </c:pt>
                <c:pt idx="22">
                  <c:v>63.65353272165383</c:v>
                </c:pt>
                <c:pt idx="23">
                  <c:v>62.09871765141206</c:v>
                </c:pt>
                <c:pt idx="24">
                  <c:v>60.61339245495443</c:v>
                </c:pt>
                <c:pt idx="25">
                  <c:v>59.72645108610835</c:v>
                </c:pt>
                <c:pt idx="26">
                  <c:v>54.56357094683639</c:v>
                </c:pt>
                <c:pt idx="27">
                  <c:v>54.50342467260013</c:v>
                </c:pt>
                <c:pt idx="28">
                  <c:v>52.370470994752694</c:v>
                </c:pt>
                <c:pt idx="29">
                  <c:v>51.964175080000125</c:v>
                </c:pt>
                <c:pt idx="30">
                  <c:v>49.76017756891122</c:v>
                </c:pt>
                <c:pt idx="31">
                  <c:v>49.02306778093156</c:v>
                </c:pt>
                <c:pt idx="32">
                  <c:v>48.777147131960824</c:v>
                </c:pt>
                <c:pt idx="33">
                  <c:v>47.66560134480854</c:v>
                </c:pt>
                <c:pt idx="34">
                  <c:v>47.286168340980716</c:v>
                </c:pt>
                <c:pt idx="35">
                  <c:v>46.53780044973264</c:v>
                </c:pt>
                <c:pt idx="36">
                  <c:v>46.279419298270696</c:v>
                </c:pt>
                <c:pt idx="37">
                  <c:v>46.134254257535595</c:v>
                </c:pt>
                <c:pt idx="38">
                  <c:v>45.86391546430166</c:v>
                </c:pt>
                <c:pt idx="39">
                  <c:v>43.43246353058282</c:v>
                </c:pt>
                <c:pt idx="40">
                  <c:v>43.05536171403407</c:v>
                </c:pt>
                <c:pt idx="41">
                  <c:v>42.96276280437609</c:v>
                </c:pt>
                <c:pt idx="42">
                  <c:v>41.613109138126255</c:v>
                </c:pt>
                <c:pt idx="43">
                  <c:v>40.05726608043888</c:v>
                </c:pt>
                <c:pt idx="44">
                  <c:v>39.51867371618194</c:v>
                </c:pt>
                <c:pt idx="45">
                  <c:v>37.84061868490853</c:v>
                </c:pt>
                <c:pt idx="46">
                  <c:v>37.774845129481655</c:v>
                </c:pt>
                <c:pt idx="47">
                  <c:v>28.540011371972543</c:v>
                </c:pt>
                <c:pt idx="48">
                  <c:v>27.996222208819823</c:v>
                </c:pt>
                <c:pt idx="49">
                  <c:v>26.69772454296713</c:v>
                </c:pt>
                <c:pt idx="50">
                  <c:v>26.296257674422808</c:v>
                </c:pt>
                <c:pt idx="51">
                  <c:v>19.409920984792823</c:v>
                </c:pt>
                <c:pt idx="52">
                  <c:v>19.096293466434762</c:v>
                </c:pt>
                <c:pt idx="53">
                  <c:v>16.836988856371175</c:v>
                </c:pt>
                <c:pt idx="54">
                  <c:v>16.27002249909801</c:v>
                </c:pt>
                <c:pt idx="55">
                  <c:v>14.7597159517266</c:v>
                </c:pt>
                <c:pt idx="56">
                  <c:v>14.345009456287453</c:v>
                </c:pt>
                <c:pt idx="57">
                  <c:v>13.647758169124446</c:v>
                </c:pt>
                <c:pt idx="58">
                  <c:v>4.638056884580773</c:v>
                </c:pt>
                <c:pt idx="59">
                  <c:v>2.14622110668878</c:v>
                </c:pt>
                <c:pt idx="60">
                  <c:v>1.6184257645001898</c:v>
                </c:pt>
                <c:pt idx="61">
                  <c:v>1.2332214869801645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重点监控高值医用耗材收入占比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重点监控高值医用耗材收入占比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男科</c:v>
                </c:pt>
                <c:pt idx="2">
                  <c:v>脾胃科消化科合并</c:v>
                </c:pt>
                <c:pt idx="3">
                  <c:v>显微骨科</c:v>
                </c:pt>
                <c:pt idx="4">
                  <c:v>脊柱骨科</c:v>
                </c:pt>
                <c:pt idx="5">
                  <c:v>消化内科</c:v>
                </c:pt>
                <c:pt idx="6">
                  <c:v>妇科妇二科合并</c:v>
                </c:pt>
                <c:pt idx="7">
                  <c:v>西区重症医学科</c:v>
                </c:pt>
                <c:pt idx="8">
                  <c:v>骨科</c:v>
                </c:pt>
                <c:pt idx="9">
                  <c:v>普通外科</c:v>
                </c:pt>
                <c:pt idx="10">
                  <c:v>乳腺甲状腺外科</c:v>
                </c:pt>
                <c:pt idx="11">
                  <c:v>皮肤科</c:v>
                </c:pt>
                <c:pt idx="12">
                  <c:v>呼吸内科</c:v>
                </c:pt>
                <c:pt idx="13">
                  <c:v>神经外科</c:v>
                </c:pt>
                <c:pt idx="14">
                  <c:v>儿科</c:v>
                </c:pt>
                <c:pt idx="15">
                  <c:v>运动损伤骨科</c:v>
                </c:pt>
                <c:pt idx="16">
                  <c:v>泌尿外科</c:v>
                </c:pt>
                <c:pt idx="17">
                  <c:v>心血管内科</c:v>
                </c:pt>
                <c:pt idx="18">
                  <c:v>重症医学科</c:v>
                </c:pt>
                <c:pt idx="19">
                  <c:v>肿瘤内科</c:v>
                </c:pt>
                <c:pt idx="20">
                  <c:v>东区肾病科</c:v>
                </c:pt>
                <c:pt idx="21">
                  <c:v>产科</c:v>
                </c:pt>
                <c:pt idx="22">
                  <c:v>心病二科</c:v>
                </c:pt>
                <c:pt idx="23">
                  <c:v>中医经典科</c:v>
                </c:pt>
                <c:pt idx="24">
                  <c:v>妇科</c:v>
                </c:pt>
                <c:pt idx="25">
                  <c:v>心病四科</c:v>
                </c:pt>
                <c:pt idx="26">
                  <c:v>胸外科</c:v>
                </c:pt>
                <c:pt idx="27">
                  <c:v>美容皮肤科</c:v>
                </c:pt>
                <c:pt idx="28">
                  <c:v>微创骨科</c:v>
                </c:pt>
                <c:pt idx="29">
                  <c:v>综合内科</c:v>
                </c:pt>
                <c:pt idx="30">
                  <c:v>治未病中心</c:v>
                </c:pt>
                <c:pt idx="31">
                  <c:v>康复科</c:v>
                </c:pt>
                <c:pt idx="32">
                  <c:v>肛肠科</c:v>
                </c:pt>
                <c:pt idx="33">
                  <c:v>肾病科</c:v>
                </c:pt>
                <c:pt idx="34">
                  <c:v>小儿骨科</c:v>
                </c:pt>
                <c:pt idx="35">
                  <c:v>关节骨科</c:v>
                </c:pt>
                <c:pt idx="36">
                  <c:v>内分泌科</c:v>
                </c:pt>
                <c:pt idx="37">
                  <c:v>肝胆外科</c:v>
                </c:pt>
                <c:pt idx="38">
                  <c:v>周围血管科</c:v>
                </c:pt>
                <c:pt idx="39">
                  <c:v>中医外治中心</c:v>
                </c:pt>
                <c:pt idx="40">
                  <c:v>老年医学科</c:v>
                </c:pt>
                <c:pt idx="41">
                  <c:v>创伤骨科</c:v>
                </c:pt>
                <c:pt idx="42">
                  <c:v>针灸科</c:v>
                </c:pt>
                <c:pt idx="43">
                  <c:v>血液科</c:v>
                </c:pt>
                <c:pt idx="44">
                  <c:v>心病三科</c:v>
                </c:pt>
                <c:pt idx="45">
                  <c:v>妇二科</c:v>
                </c:pt>
                <c:pt idx="46">
                  <c:v>眼科</c:v>
                </c:pt>
                <c:pt idx="47">
                  <c:v>口腔科</c:v>
                </c:pt>
                <c:pt idx="48">
                  <c:v>身心医学科</c:v>
                </c:pt>
                <c:pt idx="49">
                  <c:v>耳鼻喉科</c:v>
                </c:pt>
                <c:pt idx="50">
                  <c:v>风湿病科</c:v>
                </c:pt>
                <c:pt idx="51">
                  <c:v>脑病二科</c:v>
                </c:pt>
                <c:pt idx="52">
                  <c:v>推拿科</c:v>
                </c:pt>
                <c:pt idx="53">
                  <c:v>肝病科</c:v>
                </c:pt>
                <c:pt idx="54">
                  <c:v>肾脏内科</c:v>
                </c:pt>
                <c:pt idx="55">
                  <c:v>东区重症医学科</c:v>
                </c:pt>
                <c:pt idx="56">
                  <c:v>脾胃病科</c:v>
                </c:pt>
                <c:pt idx="57">
                  <c:v>神经内科</c:v>
                </c:pt>
                <c:pt idx="58">
                  <c:v>脑病一科</c:v>
                </c:pt>
                <c:pt idx="59">
                  <c:v>心病一科</c:v>
                </c:pt>
                <c:pt idx="60">
                  <c:v>小儿推拿科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99.14956335949432</c:v>
                </c:pt>
                <c:pt idx="1">
                  <c:v>98.6782494953078</c:v>
                </c:pt>
                <c:pt idx="2">
                  <c:v>96.50505654983444</c:v>
                </c:pt>
                <c:pt idx="3">
                  <c:v>95.57435654770983</c:v>
                </c:pt>
                <c:pt idx="4">
                  <c:v>95.01416095767992</c:v>
                </c:pt>
                <c:pt idx="5">
                  <c:v>94.94709445289338</c:v>
                </c:pt>
                <c:pt idx="6">
                  <c:v>91.21575493420207</c:v>
                </c:pt>
                <c:pt idx="7">
                  <c:v>90.0319923845061</c:v>
                </c:pt>
                <c:pt idx="8">
                  <c:v>87.40699111074315</c:v>
                </c:pt>
                <c:pt idx="9">
                  <c:v>87.12779649426639</c:v>
                </c:pt>
                <c:pt idx="10">
                  <c:v>86.16963678010445</c:v>
                </c:pt>
                <c:pt idx="11">
                  <c:v>84.95467364321682</c:v>
                </c:pt>
                <c:pt idx="12">
                  <c:v>80.05837456533772</c:v>
                </c:pt>
                <c:pt idx="13">
                  <c:v>76.83980534772678</c:v>
                </c:pt>
                <c:pt idx="14">
                  <c:v>76.45605647115107</c:v>
                </c:pt>
                <c:pt idx="15">
                  <c:v>75.69431116041712</c:v>
                </c:pt>
                <c:pt idx="16">
                  <c:v>74.33744757689962</c:v>
                </c:pt>
                <c:pt idx="17">
                  <c:v>74.2372996549125</c:v>
                </c:pt>
                <c:pt idx="18">
                  <c:v>73.91404579978999</c:v>
                </c:pt>
                <c:pt idx="19">
                  <c:v>73.330585454968</c:v>
                </c:pt>
                <c:pt idx="20">
                  <c:v>72.39449274336691</c:v>
                </c:pt>
                <c:pt idx="21">
                  <c:v>72.01338359460163</c:v>
                </c:pt>
                <c:pt idx="22">
                  <c:v>71.76665448453916</c:v>
                </c:pt>
                <c:pt idx="23">
                  <c:v>71.44865958284588</c:v>
                </c:pt>
                <c:pt idx="24">
                  <c:v>70.50605009624942</c:v>
                </c:pt>
                <c:pt idx="25">
                  <c:v>67.38935339363496</c:v>
                </c:pt>
                <c:pt idx="26">
                  <c:v>64.6502982078623</c:v>
                </c:pt>
                <c:pt idx="27">
                  <c:v>63.974169321542426</c:v>
                </c:pt>
                <c:pt idx="28">
                  <c:v>63.57561284408255</c:v>
                </c:pt>
                <c:pt idx="29">
                  <c:v>61.81543537423351</c:v>
                </c:pt>
                <c:pt idx="30">
                  <c:v>61.10086251451463</c:v>
                </c:pt>
                <c:pt idx="31">
                  <c:v>57.73952981356067</c:v>
                </c:pt>
                <c:pt idx="32">
                  <c:v>56.01107927617763</c:v>
                </c:pt>
                <c:pt idx="33">
                  <c:v>52.64159591872919</c:v>
                </c:pt>
                <c:pt idx="34">
                  <c:v>44.88272389434766</c:v>
                </c:pt>
                <c:pt idx="35">
                  <c:v>44.710849538689224</c:v>
                </c:pt>
                <c:pt idx="36">
                  <c:v>39.06661171867925</c:v>
                </c:pt>
                <c:pt idx="37">
                  <c:v>38.0585045631588</c:v>
                </c:pt>
                <c:pt idx="38">
                  <c:v>36.78235236274246</c:v>
                </c:pt>
                <c:pt idx="39">
                  <c:v>34.667106494214515</c:v>
                </c:pt>
                <c:pt idx="40">
                  <c:v>33.52138830978617</c:v>
                </c:pt>
                <c:pt idx="41">
                  <c:v>32.33435121313999</c:v>
                </c:pt>
                <c:pt idx="42">
                  <c:v>31.440369341216524</c:v>
                </c:pt>
                <c:pt idx="43">
                  <c:v>29.851801795513964</c:v>
                </c:pt>
                <c:pt idx="44">
                  <c:v>29.77085446939507</c:v>
                </c:pt>
                <c:pt idx="45">
                  <c:v>28.37237822969989</c:v>
                </c:pt>
                <c:pt idx="46">
                  <c:v>26.05725536486152</c:v>
                </c:pt>
                <c:pt idx="47">
                  <c:v>25.756382687292255</c:v>
                </c:pt>
                <c:pt idx="48">
                  <c:v>22.827877967539223</c:v>
                </c:pt>
                <c:pt idx="49">
                  <c:v>20.583731925062555</c:v>
                </c:pt>
                <c:pt idx="50">
                  <c:v>20.18883452396032</c:v>
                </c:pt>
                <c:pt idx="51">
                  <c:v>16.458794311599622</c:v>
                </c:pt>
                <c:pt idx="52">
                  <c:v>14.672593563020087</c:v>
                </c:pt>
                <c:pt idx="53">
                  <c:v>11.09111409522614</c:v>
                </c:pt>
                <c:pt idx="54">
                  <c:v>8.586196654931522</c:v>
                </c:pt>
                <c:pt idx="55">
                  <c:v>7.382827044719642</c:v>
                </c:pt>
                <c:pt idx="56">
                  <c:v>6.776595229321525</c:v>
                </c:pt>
                <c:pt idx="57">
                  <c:v>5.128694776017251</c:v>
                </c:pt>
                <c:pt idx="58">
                  <c:v>3.294169386544521</c:v>
                </c:pt>
                <c:pt idx="59">
                  <c:v>2.570761742205785</c:v>
                </c:pt>
                <c:pt idx="60">
                  <c:v>1.614666032321188</c:v>
                </c:pt>
                <c:pt idx="61">
                  <c:v>0.4656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重点监控化学药品和生物制品收入占比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重点监控化学药品和生物制品收入占比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妇科妇二科合并</c:v>
                </c:pt>
                <c:pt idx="2">
                  <c:v>创伤骨科</c:v>
                </c:pt>
                <c:pt idx="3">
                  <c:v>口腔科</c:v>
                </c:pt>
                <c:pt idx="4">
                  <c:v>神经外科</c:v>
                </c:pt>
                <c:pt idx="5">
                  <c:v>内分泌科</c:v>
                </c:pt>
                <c:pt idx="6">
                  <c:v>东区肾病科</c:v>
                </c:pt>
                <c:pt idx="7">
                  <c:v>美容皮肤科</c:v>
                </c:pt>
                <c:pt idx="8">
                  <c:v>老年医学科</c:v>
                </c:pt>
                <c:pt idx="9">
                  <c:v>西区重症医学科</c:v>
                </c:pt>
                <c:pt idx="10">
                  <c:v>小儿骨科</c:v>
                </c:pt>
                <c:pt idx="11">
                  <c:v>心病四科</c:v>
                </c:pt>
                <c:pt idx="12">
                  <c:v>消化内科</c:v>
                </c:pt>
                <c:pt idx="13">
                  <c:v>心病二科</c:v>
                </c:pt>
                <c:pt idx="14">
                  <c:v>肾脏内科</c:v>
                </c:pt>
                <c:pt idx="15">
                  <c:v>显微骨科</c:v>
                </c:pt>
                <c:pt idx="16">
                  <c:v>重症医学科</c:v>
                </c:pt>
                <c:pt idx="17">
                  <c:v>针灸科</c:v>
                </c:pt>
                <c:pt idx="18">
                  <c:v>心病一科</c:v>
                </c:pt>
                <c:pt idx="19">
                  <c:v>中医外治中心</c:v>
                </c:pt>
                <c:pt idx="20">
                  <c:v>神经内科</c:v>
                </c:pt>
                <c:pt idx="21">
                  <c:v>血液科</c:v>
                </c:pt>
                <c:pt idx="22">
                  <c:v>中医经典科</c:v>
                </c:pt>
                <c:pt idx="23">
                  <c:v>风湿病科</c:v>
                </c:pt>
                <c:pt idx="24">
                  <c:v>肛肠科</c:v>
                </c:pt>
                <c:pt idx="25">
                  <c:v>胸外科</c:v>
                </c:pt>
                <c:pt idx="26">
                  <c:v>小儿推拿科</c:v>
                </c:pt>
                <c:pt idx="27">
                  <c:v>康复科</c:v>
                </c:pt>
                <c:pt idx="28">
                  <c:v>肝病科</c:v>
                </c:pt>
                <c:pt idx="29">
                  <c:v>妇二科</c:v>
                </c:pt>
                <c:pt idx="30">
                  <c:v>医院</c:v>
                </c:pt>
                <c:pt idx="31">
                  <c:v>乳腺甲状腺外科</c:v>
                </c:pt>
                <c:pt idx="32">
                  <c:v>肿瘤内科</c:v>
                </c:pt>
                <c:pt idx="33">
                  <c:v>微创骨科</c:v>
                </c:pt>
                <c:pt idx="34">
                  <c:v>推拿科</c:v>
                </c:pt>
                <c:pt idx="35">
                  <c:v>运动损伤骨科</c:v>
                </c:pt>
                <c:pt idx="36">
                  <c:v>心病三科</c:v>
                </c:pt>
                <c:pt idx="37">
                  <c:v>产科</c:v>
                </c:pt>
                <c:pt idx="38">
                  <c:v>男科</c:v>
                </c:pt>
                <c:pt idx="39">
                  <c:v>泌尿外科</c:v>
                </c:pt>
                <c:pt idx="40">
                  <c:v>肝胆外科</c:v>
                </c:pt>
                <c:pt idx="41">
                  <c:v>耳鼻喉科</c:v>
                </c:pt>
                <c:pt idx="42">
                  <c:v>脑病三科</c:v>
                </c:pt>
                <c:pt idx="43">
                  <c:v>脑病二科</c:v>
                </c:pt>
                <c:pt idx="44">
                  <c:v>眼科</c:v>
                </c:pt>
                <c:pt idx="45">
                  <c:v>儿科</c:v>
                </c:pt>
                <c:pt idx="46">
                  <c:v>皮肤科</c:v>
                </c:pt>
                <c:pt idx="47">
                  <c:v>骨科</c:v>
                </c:pt>
                <c:pt idx="48">
                  <c:v>妇科</c:v>
                </c:pt>
                <c:pt idx="49">
                  <c:v>脊柱骨科</c:v>
                </c:pt>
                <c:pt idx="50">
                  <c:v>关节骨科</c:v>
                </c:pt>
                <c:pt idx="51">
                  <c:v>综合内科</c:v>
                </c:pt>
                <c:pt idx="52">
                  <c:v>身心医学科</c:v>
                </c:pt>
                <c:pt idx="53">
                  <c:v>东区重症医学科</c:v>
                </c:pt>
                <c:pt idx="54">
                  <c:v>脾胃病科</c:v>
                </c:pt>
                <c:pt idx="55">
                  <c:v>心血管内科</c:v>
                </c:pt>
                <c:pt idx="56">
                  <c:v>脾胃科消化科合并</c:v>
                </c:pt>
                <c:pt idx="57">
                  <c:v>周围血管科</c:v>
                </c:pt>
                <c:pt idx="58">
                  <c:v>脑病一科</c:v>
                </c:pt>
                <c:pt idx="59">
                  <c:v>普通外科</c:v>
                </c:pt>
                <c:pt idx="60">
                  <c:v>呼吸内科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99.4005961787258</c:v>
                </c:pt>
                <c:pt idx="1">
                  <c:v>98.51281483115832</c:v>
                </c:pt>
                <c:pt idx="2">
                  <c:v>98.27963876716343</c:v>
                </c:pt>
                <c:pt idx="3">
                  <c:v>95.98092594790711</c:v>
                </c:pt>
                <c:pt idx="4">
                  <c:v>93.63489385790098</c:v>
                </c:pt>
                <c:pt idx="5">
                  <c:v>90.79568070511816</c:v>
                </c:pt>
                <c:pt idx="6">
                  <c:v>87.23531126468693</c:v>
                </c:pt>
                <c:pt idx="7">
                  <c:v>85.67919701648768</c:v>
                </c:pt>
                <c:pt idx="8">
                  <c:v>83.7284460834835</c:v>
                </c:pt>
                <c:pt idx="9">
                  <c:v>82.69717893972157</c:v>
                </c:pt>
                <c:pt idx="10">
                  <c:v>82.164252182569</c:v>
                </c:pt>
                <c:pt idx="11">
                  <c:v>80.29851869269105</c:v>
                </c:pt>
                <c:pt idx="12">
                  <c:v>80.23071177941188</c:v>
                </c:pt>
                <c:pt idx="13">
                  <c:v>79.66929561461482</c:v>
                </c:pt>
                <c:pt idx="14">
                  <c:v>79.50659873532213</c:v>
                </c:pt>
                <c:pt idx="15">
                  <c:v>73.88413740114035</c:v>
                </c:pt>
                <c:pt idx="16">
                  <c:v>71.94099199584414</c:v>
                </c:pt>
                <c:pt idx="17">
                  <c:v>69.8701163554507</c:v>
                </c:pt>
                <c:pt idx="18">
                  <c:v>69.76296704241472</c:v>
                </c:pt>
                <c:pt idx="19">
                  <c:v>67.62543973424843</c:v>
                </c:pt>
                <c:pt idx="20">
                  <c:v>66.70510923076189</c:v>
                </c:pt>
                <c:pt idx="21">
                  <c:v>66.55580689784308</c:v>
                </c:pt>
                <c:pt idx="22">
                  <c:v>66.43124083541183</c:v>
                </c:pt>
                <c:pt idx="23">
                  <c:v>65.5018816046049</c:v>
                </c:pt>
                <c:pt idx="24">
                  <c:v>62.04751998749094</c:v>
                </c:pt>
                <c:pt idx="25">
                  <c:v>60.540495090104905</c:v>
                </c:pt>
                <c:pt idx="26">
                  <c:v>60.070843507567304</c:v>
                </c:pt>
                <c:pt idx="27">
                  <c:v>59.933421369159845</c:v>
                </c:pt>
                <c:pt idx="28">
                  <c:v>59.7155826173702</c:v>
                </c:pt>
                <c:pt idx="29">
                  <c:v>57.0014479767146</c:v>
                </c:pt>
                <c:pt idx="30">
                  <c:v>56.63348551438219</c:v>
                </c:pt>
                <c:pt idx="31">
                  <c:v>52.88031227004257</c:v>
                </c:pt>
                <c:pt idx="32">
                  <c:v>52.56135208081672</c:v>
                </c:pt>
                <c:pt idx="33">
                  <c:v>52.475343884394164</c:v>
                </c:pt>
                <c:pt idx="34">
                  <c:v>51.46715190417246</c:v>
                </c:pt>
                <c:pt idx="35">
                  <c:v>50.847620984992716</c:v>
                </c:pt>
                <c:pt idx="36">
                  <c:v>50.74741680932979</c:v>
                </c:pt>
                <c:pt idx="37">
                  <c:v>49.466396250022605</c:v>
                </c:pt>
                <c:pt idx="38">
                  <c:v>47.423396355479184</c:v>
                </c:pt>
                <c:pt idx="39">
                  <c:v>46.82900703217052</c:v>
                </c:pt>
                <c:pt idx="40">
                  <c:v>45.19984066441527</c:v>
                </c:pt>
                <c:pt idx="41">
                  <c:v>44.96954848899897</c:v>
                </c:pt>
                <c:pt idx="42">
                  <c:v>43.217509256526434</c:v>
                </c:pt>
                <c:pt idx="43">
                  <c:v>38.700952156119016</c:v>
                </c:pt>
                <c:pt idx="44">
                  <c:v>38.41307760397519</c:v>
                </c:pt>
                <c:pt idx="45">
                  <c:v>37.08661873756098</c:v>
                </c:pt>
                <c:pt idx="46">
                  <c:v>37.068768996690316</c:v>
                </c:pt>
                <c:pt idx="47">
                  <c:v>32.64104817773248</c:v>
                </c:pt>
                <c:pt idx="48">
                  <c:v>29.065257287959724</c:v>
                </c:pt>
                <c:pt idx="49">
                  <c:v>25.072307814197934</c:v>
                </c:pt>
                <c:pt idx="50">
                  <c:v>24.99846541776749</c:v>
                </c:pt>
                <c:pt idx="51">
                  <c:v>20.93462944183053</c:v>
                </c:pt>
                <c:pt idx="52">
                  <c:v>16.311773036516787</c:v>
                </c:pt>
                <c:pt idx="53">
                  <c:v>11.463955406458147</c:v>
                </c:pt>
                <c:pt idx="54">
                  <c:v>11.341439227882312</c:v>
                </c:pt>
                <c:pt idx="55">
                  <c:v>10.858163168889124</c:v>
                </c:pt>
                <c:pt idx="56">
                  <c:v>6.635995303754805</c:v>
                </c:pt>
                <c:pt idx="57">
                  <c:v>4.836335306049455</c:v>
                </c:pt>
                <c:pt idx="58">
                  <c:v>4.32855362922433</c:v>
                </c:pt>
                <c:pt idx="59">
                  <c:v>4.327476502545902</c:v>
                </c:pt>
                <c:pt idx="60">
                  <c:v>2.3954837235261373</c:v>
                </c:pt>
                <c:pt idx="61">
                  <c:v>1.2814375146464885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重点监控药品收入占比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重点监控药品收入占比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乳腺甲状腺外科</c:v>
                </c:pt>
                <c:pt idx="2">
                  <c:v>脾胃病科</c:v>
                </c:pt>
                <c:pt idx="3">
                  <c:v>心病一科</c:v>
                </c:pt>
                <c:pt idx="4">
                  <c:v>医院</c:v>
                </c:pt>
                <c:pt idx="5">
                  <c:v>西区重症医学科</c:v>
                </c:pt>
                <c:pt idx="6">
                  <c:v>东区肾病科</c:v>
                </c:pt>
                <c:pt idx="7">
                  <c:v>老年医学科</c:v>
                </c:pt>
                <c:pt idx="8">
                  <c:v>心病四科</c:v>
                </c:pt>
                <c:pt idx="9">
                  <c:v>东区重症医学科</c:v>
                </c:pt>
                <c:pt idx="10">
                  <c:v>肛肠科</c:v>
                </c:pt>
                <c:pt idx="11">
                  <c:v>小儿推拿科</c:v>
                </c:pt>
                <c:pt idx="12">
                  <c:v>推拿科</c:v>
                </c:pt>
                <c:pt idx="13">
                  <c:v>中医经典科</c:v>
                </c:pt>
                <c:pt idx="14">
                  <c:v>脑病三科</c:v>
                </c:pt>
                <c:pt idx="15">
                  <c:v>妇科</c:v>
                </c:pt>
                <c:pt idx="16">
                  <c:v>美容皮肤科</c:v>
                </c:pt>
                <c:pt idx="17">
                  <c:v>骨科</c:v>
                </c:pt>
                <c:pt idx="18">
                  <c:v>消化内科</c:v>
                </c:pt>
                <c:pt idx="19">
                  <c:v>脑病二科</c:v>
                </c:pt>
                <c:pt idx="20">
                  <c:v>皮肤科</c:v>
                </c:pt>
                <c:pt idx="21">
                  <c:v>口腔科</c:v>
                </c:pt>
                <c:pt idx="22">
                  <c:v>神经内科</c:v>
                </c:pt>
                <c:pt idx="23">
                  <c:v>中医外治中心</c:v>
                </c:pt>
                <c:pt idx="24">
                  <c:v>创伤骨科</c:v>
                </c:pt>
                <c:pt idx="25">
                  <c:v>综合内科</c:v>
                </c:pt>
                <c:pt idx="26">
                  <c:v>脾胃科消化科合并</c:v>
                </c:pt>
                <c:pt idx="27">
                  <c:v>周围血管科</c:v>
                </c:pt>
                <c:pt idx="28">
                  <c:v>微创骨科</c:v>
                </c:pt>
                <c:pt idx="29">
                  <c:v>肾脏内科</c:v>
                </c:pt>
                <c:pt idx="30">
                  <c:v>心血管内科</c:v>
                </c:pt>
                <c:pt idx="31">
                  <c:v>肝病科</c:v>
                </c:pt>
                <c:pt idx="32">
                  <c:v>心病三科</c:v>
                </c:pt>
                <c:pt idx="33">
                  <c:v>血液科</c:v>
                </c:pt>
                <c:pt idx="34">
                  <c:v>男科</c:v>
                </c:pt>
                <c:pt idx="35">
                  <c:v>内分泌科</c:v>
                </c:pt>
                <c:pt idx="36">
                  <c:v>肝胆外科</c:v>
                </c:pt>
                <c:pt idx="37">
                  <c:v>眼科</c:v>
                </c:pt>
                <c:pt idx="38">
                  <c:v>妇二科</c:v>
                </c:pt>
                <c:pt idx="39">
                  <c:v>小儿骨科</c:v>
                </c:pt>
                <c:pt idx="40">
                  <c:v>心病二科</c:v>
                </c:pt>
                <c:pt idx="41">
                  <c:v>肿瘤内科</c:v>
                </c:pt>
                <c:pt idx="42">
                  <c:v>脑病一科</c:v>
                </c:pt>
                <c:pt idx="43">
                  <c:v>胸外科</c:v>
                </c:pt>
                <c:pt idx="44">
                  <c:v>产科</c:v>
                </c:pt>
                <c:pt idx="45">
                  <c:v>普通外科</c:v>
                </c:pt>
                <c:pt idx="46">
                  <c:v>重症医学科</c:v>
                </c:pt>
                <c:pt idx="47">
                  <c:v>妇科妇二科合并</c:v>
                </c:pt>
                <c:pt idx="48">
                  <c:v>关节骨科</c:v>
                </c:pt>
                <c:pt idx="49">
                  <c:v>脊柱骨科</c:v>
                </c:pt>
                <c:pt idx="50">
                  <c:v>泌尿外科</c:v>
                </c:pt>
                <c:pt idx="51">
                  <c:v>治未病中心</c:v>
                </c:pt>
                <c:pt idx="52">
                  <c:v>肾病科</c:v>
                </c:pt>
                <c:pt idx="53">
                  <c:v>呼吸内科</c:v>
                </c:pt>
                <c:pt idx="54">
                  <c:v>身心医学科</c:v>
                </c:pt>
                <c:pt idx="55">
                  <c:v>耳鼻喉科</c:v>
                </c:pt>
                <c:pt idx="56">
                  <c:v>儿科</c:v>
                </c:pt>
                <c:pt idx="57">
                  <c:v>显微骨科</c:v>
                </c:pt>
                <c:pt idx="58">
                  <c:v>运动损伤骨科</c:v>
                </c:pt>
                <c:pt idx="59">
                  <c:v>针灸科</c:v>
                </c:pt>
                <c:pt idx="60">
                  <c:v>神经外科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99.53272950615315</c:v>
                </c:pt>
                <c:pt idx="1">
                  <c:v>98.42266545819518</c:v>
                </c:pt>
                <c:pt idx="2">
                  <c:v>97.96847413776322</c:v>
                </c:pt>
                <c:pt idx="3">
                  <c:v>96.63377197579477</c:v>
                </c:pt>
                <c:pt idx="4">
                  <c:v>96.47097936892742</c:v>
                </c:pt>
                <c:pt idx="5">
                  <c:v>96.30881315028965</c:v>
                </c:pt>
                <c:pt idx="6">
                  <c:v>96.10228187773716</c:v>
                </c:pt>
                <c:pt idx="7">
                  <c:v>92.5457948468317</c:v>
                </c:pt>
                <c:pt idx="8">
                  <c:v>91.93077569924777</c:v>
                </c:pt>
                <c:pt idx="9">
                  <c:v>88.7179696946091</c:v>
                </c:pt>
                <c:pt idx="10">
                  <c:v>88.0328915739261</c:v>
                </c:pt>
                <c:pt idx="11">
                  <c:v>80.8169673495429</c:v>
                </c:pt>
                <c:pt idx="12">
                  <c:v>78.17010386597309</c:v>
                </c:pt>
                <c:pt idx="13">
                  <c:v>77.14545003061149</c:v>
                </c:pt>
                <c:pt idx="14">
                  <c:v>75.89378726499685</c:v>
                </c:pt>
                <c:pt idx="15">
                  <c:v>72.25598370399999</c:v>
                </c:pt>
                <c:pt idx="16">
                  <c:v>72.0729290065756</c:v>
                </c:pt>
                <c:pt idx="17">
                  <c:v>71.35994057724007</c:v>
                </c:pt>
                <c:pt idx="18">
                  <c:v>70.0034615404594</c:v>
                </c:pt>
                <c:pt idx="19">
                  <c:v>69.45181131196962</c:v>
                </c:pt>
                <c:pt idx="20">
                  <c:v>66.67538090804285</c:v>
                </c:pt>
                <c:pt idx="21">
                  <c:v>66.6561705614229</c:v>
                </c:pt>
                <c:pt idx="22">
                  <c:v>64.81525245822486</c:v>
                </c:pt>
                <c:pt idx="23">
                  <c:v>62.47970958118118</c:v>
                </c:pt>
                <c:pt idx="24">
                  <c:v>61.50640366872706</c:v>
                </c:pt>
                <c:pt idx="25">
                  <c:v>59.63529013279425</c:v>
                </c:pt>
                <c:pt idx="26">
                  <c:v>59.400620640727865</c:v>
                </c:pt>
                <c:pt idx="27">
                  <c:v>54.82257504842314</c:v>
                </c:pt>
                <c:pt idx="28">
                  <c:v>53.20421209103936</c:v>
                </c:pt>
                <c:pt idx="29">
                  <c:v>49.76352077391728</c:v>
                </c:pt>
                <c:pt idx="30">
                  <c:v>49.07033131830079</c:v>
                </c:pt>
                <c:pt idx="31">
                  <c:v>48.155751147916305</c:v>
                </c:pt>
                <c:pt idx="32">
                  <c:v>47.80748837118305</c:v>
                </c:pt>
                <c:pt idx="33">
                  <c:v>47.22305161078177</c:v>
                </c:pt>
                <c:pt idx="34">
                  <c:v>46.49434916331312</c:v>
                </c:pt>
                <c:pt idx="35">
                  <c:v>42.84776067973857</c:v>
                </c:pt>
                <c:pt idx="36">
                  <c:v>41.930311176268106</c:v>
                </c:pt>
                <c:pt idx="37">
                  <c:v>40.89005814276685</c:v>
                </c:pt>
                <c:pt idx="38">
                  <c:v>37.83289153383622</c:v>
                </c:pt>
                <c:pt idx="39">
                  <c:v>37.10626260021128</c:v>
                </c:pt>
                <c:pt idx="40">
                  <c:v>33.25744977028713</c:v>
                </c:pt>
                <c:pt idx="41">
                  <c:v>32.61652937305932</c:v>
                </c:pt>
                <c:pt idx="42">
                  <c:v>32.13254205458247</c:v>
                </c:pt>
                <c:pt idx="43">
                  <c:v>28.271951548263452</c:v>
                </c:pt>
                <c:pt idx="44">
                  <c:v>25.622919961391588</c:v>
                </c:pt>
                <c:pt idx="45">
                  <c:v>25.41705436893298</c:v>
                </c:pt>
                <c:pt idx="46">
                  <c:v>25.35031189790169</c:v>
                </c:pt>
                <c:pt idx="47">
                  <c:v>22.267545241042907</c:v>
                </c:pt>
                <c:pt idx="48">
                  <c:v>21.94890511503651</c:v>
                </c:pt>
                <c:pt idx="49">
                  <c:v>21.477701362400346</c:v>
                </c:pt>
                <c:pt idx="50">
                  <c:v>20.81073473412829</c:v>
                </c:pt>
                <c:pt idx="51">
                  <c:v>19.75908070021697</c:v>
                </c:pt>
                <c:pt idx="52">
                  <c:v>19.4521907475125</c:v>
                </c:pt>
                <c:pt idx="53">
                  <c:v>17.852425785168858</c:v>
                </c:pt>
                <c:pt idx="54">
                  <c:v>16.922608285075103</c:v>
                </c:pt>
                <c:pt idx="55">
                  <c:v>15.505805716095367</c:v>
                </c:pt>
                <c:pt idx="56">
                  <c:v>13.43424496522938</c:v>
                </c:pt>
                <c:pt idx="57">
                  <c:v>9.896988711894172</c:v>
                </c:pt>
                <c:pt idx="58">
                  <c:v>8.988192996374034</c:v>
                </c:pt>
                <c:pt idx="59">
                  <c:v>7.525429202137235</c:v>
                </c:pt>
                <c:pt idx="60">
                  <c:v>7.054660466446472</c:v>
                </c:pt>
                <c:pt idx="61">
                  <c:v>5.33513932751144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小儿推拿科</c:v>
                </c:pt>
                <c:pt idx="2">
                  <c:v>美容皮肤科</c:v>
                </c:pt>
                <c:pt idx="3">
                  <c:v>康复科</c:v>
                </c:pt>
                <c:pt idx="4">
                  <c:v>肛肠科</c:v>
                </c:pt>
                <c:pt idx="5">
                  <c:v>小儿骨科</c:v>
                </c:pt>
                <c:pt idx="6">
                  <c:v>周围血管科</c:v>
                </c:pt>
                <c:pt idx="7">
                  <c:v>脑病一科</c:v>
                </c:pt>
                <c:pt idx="8">
                  <c:v>眼科</c:v>
                </c:pt>
                <c:pt idx="9">
                  <c:v>肝胆外科</c:v>
                </c:pt>
                <c:pt idx="10">
                  <c:v>泌尿外科</c:v>
                </c:pt>
                <c:pt idx="11">
                  <c:v>创伤骨科</c:v>
                </c:pt>
                <c:pt idx="12">
                  <c:v>身心医学科</c:v>
                </c:pt>
                <c:pt idx="13">
                  <c:v>肾病科</c:v>
                </c:pt>
                <c:pt idx="14">
                  <c:v>综合内科</c:v>
                </c:pt>
                <c:pt idx="15">
                  <c:v>脾胃病科</c:v>
                </c:pt>
                <c:pt idx="16">
                  <c:v>微创骨科</c:v>
                </c:pt>
                <c:pt idx="17">
                  <c:v>心病一科</c:v>
                </c:pt>
                <c:pt idx="18">
                  <c:v>呼吸内科</c:v>
                </c:pt>
                <c:pt idx="19">
                  <c:v>耳鼻喉科</c:v>
                </c:pt>
                <c:pt idx="20">
                  <c:v>肝病科</c:v>
                </c:pt>
                <c:pt idx="21">
                  <c:v>心病三科</c:v>
                </c:pt>
                <c:pt idx="22">
                  <c:v>骨科</c:v>
                </c:pt>
                <c:pt idx="23">
                  <c:v>中医经典科</c:v>
                </c:pt>
                <c:pt idx="24">
                  <c:v>推拿科</c:v>
                </c:pt>
                <c:pt idx="25">
                  <c:v>风湿病科</c:v>
                </c:pt>
                <c:pt idx="26">
                  <c:v>医院</c:v>
                </c:pt>
                <c:pt idx="27">
                  <c:v>血液科</c:v>
                </c:pt>
                <c:pt idx="28">
                  <c:v>显微骨科</c:v>
                </c:pt>
                <c:pt idx="29">
                  <c:v>关节骨科</c:v>
                </c:pt>
                <c:pt idx="30">
                  <c:v>中医外治中心</c:v>
                </c:pt>
                <c:pt idx="31">
                  <c:v>妇二科</c:v>
                </c:pt>
                <c:pt idx="32">
                  <c:v>产科</c:v>
                </c:pt>
                <c:pt idx="33">
                  <c:v>心病四科</c:v>
                </c:pt>
                <c:pt idx="34">
                  <c:v>治未病中心</c:v>
                </c:pt>
                <c:pt idx="35">
                  <c:v>东区重症医学科</c:v>
                </c:pt>
                <c:pt idx="36">
                  <c:v>儿科</c:v>
                </c:pt>
                <c:pt idx="37">
                  <c:v>脑病三科</c:v>
                </c:pt>
                <c:pt idx="38">
                  <c:v>脑病二科</c:v>
                </c:pt>
                <c:pt idx="39">
                  <c:v>心病二科</c:v>
                </c:pt>
                <c:pt idx="40">
                  <c:v>男科</c:v>
                </c:pt>
                <c:pt idx="41">
                  <c:v>妇科</c:v>
                </c:pt>
                <c:pt idx="42">
                  <c:v>普通外科</c:v>
                </c:pt>
                <c:pt idx="43">
                  <c:v>运动损伤骨科</c:v>
                </c:pt>
                <c:pt idx="44">
                  <c:v>神经内科</c:v>
                </c:pt>
                <c:pt idx="45">
                  <c:v>神经外科</c:v>
                </c:pt>
                <c:pt idx="46">
                  <c:v>脾胃科消化科合并</c:v>
                </c:pt>
                <c:pt idx="47">
                  <c:v>皮肤科</c:v>
                </c:pt>
                <c:pt idx="48">
                  <c:v>重症医学科</c:v>
                </c:pt>
                <c:pt idx="49">
                  <c:v>消化内科</c:v>
                </c:pt>
                <c:pt idx="50">
                  <c:v>肿瘤内科</c:v>
                </c:pt>
                <c:pt idx="51">
                  <c:v>东区肾病科</c:v>
                </c:pt>
                <c:pt idx="52">
                  <c:v>老年医学科</c:v>
                </c:pt>
                <c:pt idx="53">
                  <c:v>内分泌科</c:v>
                </c:pt>
                <c:pt idx="54">
                  <c:v>针灸科</c:v>
                </c:pt>
                <c:pt idx="55">
                  <c:v>西区重症医学科</c:v>
                </c:pt>
                <c:pt idx="56">
                  <c:v>口腔科</c:v>
                </c:pt>
                <c:pt idx="57">
                  <c:v>心血管内科</c:v>
                </c:pt>
                <c:pt idx="58">
                  <c:v>肾脏内科</c:v>
                </c:pt>
                <c:pt idx="59">
                  <c:v>脊柱骨科</c:v>
                </c:pt>
                <c:pt idx="60">
                  <c:v>妇科妇二科合并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99.329409505388</c:v>
                </c:pt>
                <c:pt idx="2">
                  <c:v>98.95230597999918</c:v>
                </c:pt>
                <c:pt idx="3">
                  <c:v>97.21535733702657</c:v>
                </c:pt>
                <c:pt idx="4">
                  <c:v>95.89139308791324</c:v>
                </c:pt>
                <c:pt idx="5">
                  <c:v>95.35742519615452</c:v>
                </c:pt>
                <c:pt idx="6">
                  <c:v>94.76799162586254</c:v>
                </c:pt>
                <c:pt idx="7">
                  <c:v>92.83431650825509</c:v>
                </c:pt>
                <c:pt idx="8">
                  <c:v>88.60067186104969</c:v>
                </c:pt>
                <c:pt idx="9">
                  <c:v>88.51478684503651</c:v>
                </c:pt>
                <c:pt idx="10">
                  <c:v>83.89034047074644</c:v>
                </c:pt>
                <c:pt idx="11">
                  <c:v>82.68498149188994</c:v>
                </c:pt>
                <c:pt idx="12">
                  <c:v>82.09957011166885</c:v>
                </c:pt>
                <c:pt idx="13">
                  <c:v>81.32417485492785</c:v>
                </c:pt>
                <c:pt idx="14">
                  <c:v>80.31713310075132</c:v>
                </c:pt>
                <c:pt idx="15">
                  <c:v>78.52759051508106</c:v>
                </c:pt>
                <c:pt idx="16">
                  <c:v>71.7327937462876</c:v>
                </c:pt>
                <c:pt idx="17">
                  <c:v>70.17062459426172</c:v>
                </c:pt>
                <c:pt idx="18">
                  <c:v>67.95415609778186</c:v>
                </c:pt>
                <c:pt idx="19">
                  <c:v>66.29613368788264</c:v>
                </c:pt>
                <c:pt idx="20">
                  <c:v>65.20576203109059</c:v>
                </c:pt>
                <c:pt idx="21">
                  <c:v>64.10111055275316</c:v>
                </c:pt>
                <c:pt idx="22">
                  <c:v>64.02246902002074</c:v>
                </c:pt>
                <c:pt idx="23">
                  <c:v>62.45855535637616</c:v>
                </c:pt>
                <c:pt idx="24">
                  <c:v>61.34389735307083</c:v>
                </c:pt>
                <c:pt idx="25">
                  <c:v>58.48248032496882</c:v>
                </c:pt>
                <c:pt idx="26">
                  <c:v>58.126011551742074</c:v>
                </c:pt>
                <c:pt idx="27">
                  <c:v>56.88790396721377</c:v>
                </c:pt>
                <c:pt idx="28">
                  <c:v>56.764656921112916</c:v>
                </c:pt>
                <c:pt idx="29">
                  <c:v>55.45378775304002</c:v>
                </c:pt>
                <c:pt idx="30">
                  <c:v>55.20078853429943</c:v>
                </c:pt>
                <c:pt idx="31">
                  <c:v>54.14450048319009</c:v>
                </c:pt>
                <c:pt idx="32">
                  <c:v>51.51754371516983</c:v>
                </c:pt>
                <c:pt idx="33">
                  <c:v>49.721312433028686</c:v>
                </c:pt>
                <c:pt idx="34">
                  <c:v>49.685442961657394</c:v>
                </c:pt>
                <c:pt idx="35">
                  <c:v>49.3122497107091</c:v>
                </c:pt>
                <c:pt idx="36">
                  <c:v>49.28648295459161</c:v>
                </c:pt>
                <c:pt idx="37">
                  <c:v>49.082301970506265</c:v>
                </c:pt>
                <c:pt idx="38">
                  <c:v>47.20465705241729</c:v>
                </c:pt>
                <c:pt idx="39">
                  <c:v>42.519734451735125</c:v>
                </c:pt>
                <c:pt idx="40">
                  <c:v>42.38148865399172</c:v>
                </c:pt>
                <c:pt idx="41">
                  <c:v>41.393077258631116</c:v>
                </c:pt>
                <c:pt idx="42">
                  <c:v>38.49093222204604</c:v>
                </c:pt>
                <c:pt idx="43">
                  <c:v>38.451392502049295</c:v>
                </c:pt>
                <c:pt idx="44">
                  <c:v>33.86692891465626</c:v>
                </c:pt>
                <c:pt idx="45">
                  <c:v>33.1161883629481</c:v>
                </c:pt>
                <c:pt idx="46">
                  <c:v>32.7755029957714</c:v>
                </c:pt>
                <c:pt idx="47">
                  <c:v>26.05763215021027</c:v>
                </c:pt>
                <c:pt idx="48">
                  <c:v>23.636808097607524</c:v>
                </c:pt>
                <c:pt idx="49">
                  <c:v>21.901306009541855</c:v>
                </c:pt>
                <c:pt idx="50">
                  <c:v>17.752372141309362</c:v>
                </c:pt>
                <c:pt idx="51">
                  <c:v>17.54302906796053</c:v>
                </c:pt>
                <c:pt idx="52">
                  <c:v>16.814754035397335</c:v>
                </c:pt>
                <c:pt idx="53">
                  <c:v>14.646486465259493</c:v>
                </c:pt>
                <c:pt idx="54">
                  <c:v>13.890257152292763</c:v>
                </c:pt>
                <c:pt idx="55">
                  <c:v>13.041035559651776</c:v>
                </c:pt>
                <c:pt idx="56">
                  <c:v>12.792229925983106</c:v>
                </c:pt>
                <c:pt idx="57">
                  <c:v>9.8222759367822</c:v>
                </c:pt>
                <c:pt idx="58">
                  <c:v>8.572533757998775</c:v>
                </c:pt>
                <c:pt idx="59">
                  <c:v>4.945653827544351</c:v>
                </c:pt>
                <c:pt idx="60">
                  <c:v>2.7215737136524725</c:v>
                </c:pt>
                <c:pt idx="61">
                  <c:v>0.26098832709520664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风湿病科</c:v>
                </c:pt>
                <c:pt idx="2">
                  <c:v>身心医学科</c:v>
                </c:pt>
                <c:pt idx="3">
                  <c:v>肛肠科</c:v>
                </c:pt>
                <c:pt idx="4">
                  <c:v>西区重症医学科</c:v>
                </c:pt>
                <c:pt idx="5">
                  <c:v>综合内科</c:v>
                </c:pt>
                <c:pt idx="6">
                  <c:v>创伤骨科</c:v>
                </c:pt>
                <c:pt idx="7">
                  <c:v>针灸科</c:v>
                </c:pt>
                <c:pt idx="8">
                  <c:v>泌尿外科</c:v>
                </c:pt>
                <c:pt idx="9">
                  <c:v>脑病三科</c:v>
                </c:pt>
                <c:pt idx="10">
                  <c:v>小儿推拿科</c:v>
                </c:pt>
                <c:pt idx="11">
                  <c:v>儿科</c:v>
                </c:pt>
                <c:pt idx="12">
                  <c:v>血液科</c:v>
                </c:pt>
                <c:pt idx="13">
                  <c:v>显微骨科</c:v>
                </c:pt>
                <c:pt idx="14">
                  <c:v>关节骨科</c:v>
                </c:pt>
                <c:pt idx="15">
                  <c:v>乳腺甲状腺外科</c:v>
                </c:pt>
                <c:pt idx="16">
                  <c:v>重症医学科</c:v>
                </c:pt>
                <c:pt idx="17">
                  <c:v>心病四科</c:v>
                </c:pt>
                <c:pt idx="18">
                  <c:v>皮肤科</c:v>
                </c:pt>
                <c:pt idx="19">
                  <c:v>肾脏内科</c:v>
                </c:pt>
                <c:pt idx="20">
                  <c:v>心病三科</c:v>
                </c:pt>
                <c:pt idx="21">
                  <c:v>脾胃科消化科合并</c:v>
                </c:pt>
                <c:pt idx="22">
                  <c:v>心病一科</c:v>
                </c:pt>
                <c:pt idx="23">
                  <c:v>消化内科</c:v>
                </c:pt>
                <c:pt idx="24">
                  <c:v>心病二科</c:v>
                </c:pt>
                <c:pt idx="25">
                  <c:v>口腔科</c:v>
                </c:pt>
                <c:pt idx="26">
                  <c:v>心血管内科</c:v>
                </c:pt>
                <c:pt idx="27">
                  <c:v>东区重症医学科</c:v>
                </c:pt>
                <c:pt idx="28">
                  <c:v>老年医学科</c:v>
                </c:pt>
                <c:pt idx="29">
                  <c:v>肝病科</c:v>
                </c:pt>
                <c:pt idx="30">
                  <c:v>中医经典科</c:v>
                </c:pt>
                <c:pt idx="31">
                  <c:v>脑病一科</c:v>
                </c:pt>
                <c:pt idx="32">
                  <c:v>推拿科</c:v>
                </c:pt>
                <c:pt idx="33">
                  <c:v>妇科</c:v>
                </c:pt>
                <c:pt idx="34">
                  <c:v>普通外科</c:v>
                </c:pt>
                <c:pt idx="35">
                  <c:v>肝胆外科</c:v>
                </c:pt>
                <c:pt idx="36">
                  <c:v>神经外科</c:v>
                </c:pt>
                <c:pt idx="37">
                  <c:v>呼吸内科</c:v>
                </c:pt>
                <c:pt idx="38">
                  <c:v>医院</c:v>
                </c:pt>
                <c:pt idx="39">
                  <c:v>耳鼻喉科</c:v>
                </c:pt>
                <c:pt idx="40">
                  <c:v>神经内科</c:v>
                </c:pt>
                <c:pt idx="41">
                  <c:v>小儿骨科</c:v>
                </c:pt>
                <c:pt idx="42">
                  <c:v>妇科妇二科合并</c:v>
                </c:pt>
                <c:pt idx="43">
                  <c:v>产科</c:v>
                </c:pt>
                <c:pt idx="44">
                  <c:v>运动损伤骨科</c:v>
                </c:pt>
                <c:pt idx="45">
                  <c:v>脑病二科</c:v>
                </c:pt>
                <c:pt idx="46">
                  <c:v>肿瘤内科</c:v>
                </c:pt>
                <c:pt idx="47">
                  <c:v>康复科</c:v>
                </c:pt>
                <c:pt idx="48">
                  <c:v>肾病科</c:v>
                </c:pt>
                <c:pt idx="49">
                  <c:v>内分泌科</c:v>
                </c:pt>
                <c:pt idx="50">
                  <c:v>美容皮肤科</c:v>
                </c:pt>
                <c:pt idx="51">
                  <c:v>男科</c:v>
                </c:pt>
                <c:pt idx="52">
                  <c:v>眼科</c:v>
                </c:pt>
                <c:pt idx="53">
                  <c:v>妇二科</c:v>
                </c:pt>
                <c:pt idx="54">
                  <c:v>中医外治中心</c:v>
                </c:pt>
                <c:pt idx="55">
                  <c:v>东区肾病科</c:v>
                </c:pt>
                <c:pt idx="56">
                  <c:v>微创骨科</c:v>
                </c:pt>
                <c:pt idx="57">
                  <c:v>脾胃病科</c:v>
                </c:pt>
                <c:pt idx="58">
                  <c:v>治未病中心</c:v>
                </c:pt>
                <c:pt idx="59">
                  <c:v>胸外科</c:v>
                </c:pt>
                <c:pt idx="60">
                  <c:v>骨科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52.27825621666387</c:v>
                </c:pt>
                <c:pt idx="2">
                  <c:v>21.46241549264705</c:v>
                </c:pt>
                <c:pt idx="3">
                  <c:v>16.717240452754037</c:v>
                </c:pt>
                <c:pt idx="4">
                  <c:v>12.241394346388224</c:v>
                </c:pt>
                <c:pt idx="5">
                  <c:v>10.77507460825453</c:v>
                </c:pt>
                <c:pt idx="6">
                  <c:v>5.1220349220663595</c:v>
                </c:pt>
                <c:pt idx="7">
                  <c:v>4.458290335039555</c:v>
                </c:pt>
                <c:pt idx="8">
                  <c:v>4.396217342223599</c:v>
                </c:pt>
                <c:pt idx="9">
                  <c:v>4.154960461742804</c:v>
                </c:pt>
                <c:pt idx="10">
                  <c:v>3.814322799198263</c:v>
                </c:pt>
                <c:pt idx="11">
                  <c:v>2.7176884563560577</c:v>
                </c:pt>
                <c:pt idx="12">
                  <c:v>2.6961299937451275</c:v>
                </c:pt>
                <c:pt idx="13">
                  <c:v>2.5583646218335856</c:v>
                </c:pt>
                <c:pt idx="14">
                  <c:v>2.234249893709666</c:v>
                </c:pt>
                <c:pt idx="15">
                  <c:v>2.2152849250709465</c:v>
                </c:pt>
                <c:pt idx="16">
                  <c:v>2.1628118617493026</c:v>
                </c:pt>
                <c:pt idx="17">
                  <c:v>1.9964141565801634</c:v>
                </c:pt>
                <c:pt idx="18">
                  <c:v>1.8775140463700988</c:v>
                </c:pt>
                <c:pt idx="19">
                  <c:v>1.7640717487746504</c:v>
                </c:pt>
                <c:pt idx="20">
                  <c:v>1.716176984608722</c:v>
                </c:pt>
                <c:pt idx="21">
                  <c:v>1.6713033626438456</c:v>
                </c:pt>
                <c:pt idx="22">
                  <c:v>1.602404086147633</c:v>
                </c:pt>
                <c:pt idx="23">
                  <c:v>1.6010082991024264</c:v>
                </c:pt>
                <c:pt idx="24">
                  <c:v>1.5782483619829104</c:v>
                </c:pt>
                <c:pt idx="25">
                  <c:v>1.5694542184194464</c:v>
                </c:pt>
                <c:pt idx="26">
                  <c:v>1.5391255659849843</c:v>
                </c:pt>
                <c:pt idx="27">
                  <c:v>1.505262108329313</c:v>
                </c:pt>
                <c:pt idx="28">
                  <c:v>1.450266922615415</c:v>
                </c:pt>
                <c:pt idx="29">
                  <c:v>1.3490599597939745</c:v>
                </c:pt>
                <c:pt idx="30">
                  <c:v>1.3431226310713127</c:v>
                </c:pt>
                <c:pt idx="31">
                  <c:v>1.331890369839229</c:v>
                </c:pt>
                <c:pt idx="32">
                  <c:v>1.3273213919897</c:v>
                </c:pt>
                <c:pt idx="33">
                  <c:v>1.2634345994098006</c:v>
                </c:pt>
                <c:pt idx="34">
                  <c:v>1.2405320038991592</c:v>
                </c:pt>
                <c:pt idx="35">
                  <c:v>1.2280731028168714</c:v>
                </c:pt>
                <c:pt idx="36">
                  <c:v>1.1790832963051652</c:v>
                </c:pt>
                <c:pt idx="37">
                  <c:v>1.1588378099528058</c:v>
                </c:pt>
                <c:pt idx="38">
                  <c:v>0.9868576859815495</c:v>
                </c:pt>
                <c:pt idx="39">
                  <c:v>0.9819883578693529</c:v>
                </c:pt>
                <c:pt idx="40">
                  <c:v>0.9816841790182201</c:v>
                </c:pt>
                <c:pt idx="41">
                  <c:v>0.9740304522326712</c:v>
                </c:pt>
                <c:pt idx="42">
                  <c:v>0.9729198816323787</c:v>
                </c:pt>
                <c:pt idx="43">
                  <c:v>0.9363172695615892</c:v>
                </c:pt>
                <c:pt idx="44">
                  <c:v>0.9297102931749996</c:v>
                </c:pt>
                <c:pt idx="45">
                  <c:v>0.925796022907618</c:v>
                </c:pt>
                <c:pt idx="46">
                  <c:v>0.9190680623641438</c:v>
                </c:pt>
                <c:pt idx="47">
                  <c:v>0.9129449321291482</c:v>
                </c:pt>
                <c:pt idx="48">
                  <c:v>0.8720305475808676</c:v>
                </c:pt>
                <c:pt idx="49">
                  <c:v>0.86933469316682</c:v>
                </c:pt>
                <c:pt idx="50">
                  <c:v>0.856143279689369</c:v>
                </c:pt>
                <c:pt idx="51">
                  <c:v>0.8341437456428131</c:v>
                </c:pt>
                <c:pt idx="52">
                  <c:v>0.8175972180703668</c:v>
                </c:pt>
                <c:pt idx="53">
                  <c:v>0.8122809983280486</c:v>
                </c:pt>
                <c:pt idx="54">
                  <c:v>0.8082238290419573</c:v>
                </c:pt>
                <c:pt idx="55">
                  <c:v>0.7790679073311585</c:v>
                </c:pt>
                <c:pt idx="56">
                  <c:v>0.7739551902116104</c:v>
                </c:pt>
                <c:pt idx="57">
                  <c:v>0.7671016766299993</c:v>
                </c:pt>
                <c:pt idx="58">
                  <c:v>0.766289911006217</c:v>
                </c:pt>
                <c:pt idx="59">
                  <c:v>0.7540144900567659</c:v>
                </c:pt>
                <c:pt idx="60">
                  <c:v>0.7395144497962363</c:v>
                </c:pt>
                <c:pt idx="61">
                  <c:v>0.7311995620696782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推拿科</c:v>
                </c:pt>
                <c:pt idx="2">
                  <c:v>普通外科</c:v>
                </c:pt>
                <c:pt idx="3">
                  <c:v>心病四科</c:v>
                </c:pt>
                <c:pt idx="4">
                  <c:v>东区肾病科</c:v>
                </c:pt>
                <c:pt idx="5">
                  <c:v>西区重症医学科</c:v>
                </c:pt>
                <c:pt idx="6">
                  <c:v>风湿病科</c:v>
                </c:pt>
                <c:pt idx="7">
                  <c:v>肾脏内科</c:v>
                </c:pt>
                <c:pt idx="8">
                  <c:v>泌尿外科</c:v>
                </c:pt>
                <c:pt idx="9">
                  <c:v>胸外科</c:v>
                </c:pt>
                <c:pt idx="10">
                  <c:v>治未病中心</c:v>
                </c:pt>
                <c:pt idx="11">
                  <c:v>周围血管科</c:v>
                </c:pt>
                <c:pt idx="12">
                  <c:v>肝胆外科</c:v>
                </c:pt>
                <c:pt idx="13">
                  <c:v>中医经典科</c:v>
                </c:pt>
                <c:pt idx="14">
                  <c:v>关节骨科</c:v>
                </c:pt>
                <c:pt idx="15">
                  <c:v>运动损伤骨科</c:v>
                </c:pt>
                <c:pt idx="16">
                  <c:v>老年医学科</c:v>
                </c:pt>
                <c:pt idx="17">
                  <c:v>内分泌科</c:v>
                </c:pt>
                <c:pt idx="18">
                  <c:v>儿科</c:v>
                </c:pt>
                <c:pt idx="19">
                  <c:v>神经外科</c:v>
                </c:pt>
                <c:pt idx="20">
                  <c:v>肿瘤内科</c:v>
                </c:pt>
                <c:pt idx="21">
                  <c:v>肝病科</c:v>
                </c:pt>
                <c:pt idx="22">
                  <c:v>骨科</c:v>
                </c:pt>
                <c:pt idx="23">
                  <c:v>心病三科</c:v>
                </c:pt>
                <c:pt idx="24">
                  <c:v>心病一科</c:v>
                </c:pt>
                <c:pt idx="25">
                  <c:v>呼吸内科</c:v>
                </c:pt>
                <c:pt idx="26">
                  <c:v>皮肤科</c:v>
                </c:pt>
                <c:pt idx="27">
                  <c:v>耳鼻喉科</c:v>
                </c:pt>
                <c:pt idx="28">
                  <c:v>医院</c:v>
                </c:pt>
                <c:pt idx="29">
                  <c:v>眼科</c:v>
                </c:pt>
                <c:pt idx="30">
                  <c:v>针灸科</c:v>
                </c:pt>
                <c:pt idx="31">
                  <c:v>产科</c:v>
                </c:pt>
                <c:pt idx="32">
                  <c:v>美容皮肤科</c:v>
                </c:pt>
                <c:pt idx="33">
                  <c:v>男科</c:v>
                </c:pt>
                <c:pt idx="34">
                  <c:v>小儿推拿科</c:v>
                </c:pt>
                <c:pt idx="35">
                  <c:v>乳腺甲状腺外科</c:v>
                </c:pt>
                <c:pt idx="36">
                  <c:v>肾病科</c:v>
                </c:pt>
                <c:pt idx="37">
                  <c:v>消化内科</c:v>
                </c:pt>
                <c:pt idx="38">
                  <c:v>脑病一科</c:v>
                </c:pt>
                <c:pt idx="39">
                  <c:v>心病二科</c:v>
                </c:pt>
                <c:pt idx="40">
                  <c:v>小儿骨科</c:v>
                </c:pt>
                <c:pt idx="41">
                  <c:v>妇科妇二科合并</c:v>
                </c:pt>
                <c:pt idx="42">
                  <c:v>显微骨科</c:v>
                </c:pt>
                <c:pt idx="43">
                  <c:v>心血管内科</c:v>
                </c:pt>
                <c:pt idx="44">
                  <c:v>创伤骨科</c:v>
                </c:pt>
                <c:pt idx="45">
                  <c:v>微创骨科</c:v>
                </c:pt>
                <c:pt idx="46">
                  <c:v>肛肠科</c:v>
                </c:pt>
                <c:pt idx="47">
                  <c:v>妇二科</c:v>
                </c:pt>
                <c:pt idx="48">
                  <c:v>综合内科</c:v>
                </c:pt>
                <c:pt idx="49">
                  <c:v>重症医学科</c:v>
                </c:pt>
                <c:pt idx="50">
                  <c:v>妇科</c:v>
                </c:pt>
                <c:pt idx="51">
                  <c:v>脾胃病科</c:v>
                </c:pt>
                <c:pt idx="52">
                  <c:v>康复科</c:v>
                </c:pt>
                <c:pt idx="53">
                  <c:v>东区重症医学科</c:v>
                </c:pt>
                <c:pt idx="54">
                  <c:v>脑病二科</c:v>
                </c:pt>
                <c:pt idx="55">
                  <c:v>脊柱骨科</c:v>
                </c:pt>
                <c:pt idx="56">
                  <c:v>神经内科</c:v>
                </c:pt>
                <c:pt idx="57">
                  <c:v>身心医学科</c:v>
                </c:pt>
                <c:pt idx="58">
                  <c:v>中医外治中心</c:v>
                </c:pt>
                <c:pt idx="59">
                  <c:v>口腔科</c:v>
                </c:pt>
                <c:pt idx="60">
                  <c:v>脑病三科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18.388645429647426</c:v>
                </c:pt>
                <c:pt idx="2">
                  <c:v>2.447673328096783</c:v>
                </c:pt>
                <c:pt idx="3">
                  <c:v>1.9156667431482426</c:v>
                </c:pt>
                <c:pt idx="4">
                  <c:v>0.8695433964826664</c:v>
                </c:pt>
                <c:pt idx="5">
                  <c:v>0.7600161932824195</c:v>
                </c:pt>
                <c:pt idx="6">
                  <c:v>0.5471623403466231</c:v>
                </c:pt>
                <c:pt idx="7">
                  <c:v>0.5213380945405404</c:v>
                </c:pt>
                <c:pt idx="8">
                  <c:v>0.4525980079501328</c:v>
                </c:pt>
                <c:pt idx="9">
                  <c:v>0.4088469322151813</c:v>
                </c:pt>
                <c:pt idx="10">
                  <c:v>0.3634175184627755</c:v>
                </c:pt>
                <c:pt idx="11">
                  <c:v>0.3145205401223079</c:v>
                </c:pt>
                <c:pt idx="12">
                  <c:v>0.3032635510426159</c:v>
                </c:pt>
                <c:pt idx="13">
                  <c:v>0.2949165272878817</c:v>
                </c:pt>
                <c:pt idx="14">
                  <c:v>0.2832172758577208</c:v>
                </c:pt>
                <c:pt idx="15">
                  <c:v>0.27355190638595345</c:v>
                </c:pt>
                <c:pt idx="16">
                  <c:v>0.22649493111593497</c:v>
                </c:pt>
                <c:pt idx="17">
                  <c:v>0.22102616931895946</c:v>
                </c:pt>
                <c:pt idx="18">
                  <c:v>0.22045372350187795</c:v>
                </c:pt>
                <c:pt idx="19">
                  <c:v>0.21878112877998718</c:v>
                </c:pt>
                <c:pt idx="20">
                  <c:v>0.2164874374444857</c:v>
                </c:pt>
                <c:pt idx="21">
                  <c:v>0.2060746719613962</c:v>
                </c:pt>
                <c:pt idx="22">
                  <c:v>0.1993267511076131</c:v>
                </c:pt>
                <c:pt idx="23">
                  <c:v>0.19877863143584817</c:v>
                </c:pt>
                <c:pt idx="24">
                  <c:v>0.18056227850536416</c:v>
                </c:pt>
                <c:pt idx="25">
                  <c:v>0.1767919206885324</c:v>
                </c:pt>
                <c:pt idx="26">
                  <c:v>0.17272413016578597</c:v>
                </c:pt>
                <c:pt idx="27">
                  <c:v>0.1727033306896597</c:v>
                </c:pt>
                <c:pt idx="28">
                  <c:v>0.17255244620931</c:v>
                </c:pt>
                <c:pt idx="29">
                  <c:v>0.16619047024328407</c:v>
                </c:pt>
                <c:pt idx="30">
                  <c:v>0.16549862999492107</c:v>
                </c:pt>
                <c:pt idx="31">
                  <c:v>0.16497313505075337</c:v>
                </c:pt>
                <c:pt idx="32">
                  <c:v>0.1489952111549125</c:v>
                </c:pt>
                <c:pt idx="33">
                  <c:v>0.13999753698824732</c:v>
                </c:pt>
                <c:pt idx="34">
                  <c:v>0.1384643516963081</c:v>
                </c:pt>
                <c:pt idx="35">
                  <c:v>0.13714830940697145</c:v>
                </c:pt>
                <c:pt idx="36">
                  <c:v>0.1343848034169444</c:v>
                </c:pt>
                <c:pt idx="37">
                  <c:v>0.13408406781435925</c:v>
                </c:pt>
                <c:pt idx="38">
                  <c:v>0.12943108435153483</c:v>
                </c:pt>
                <c:pt idx="39">
                  <c:v>0.1273341945011873</c:v>
                </c:pt>
                <c:pt idx="40">
                  <c:v>0.11626032844314933</c:v>
                </c:pt>
                <c:pt idx="41">
                  <c:v>0.10819125843003294</c:v>
                </c:pt>
                <c:pt idx="42">
                  <c:v>0.10738203986325566</c:v>
                </c:pt>
                <c:pt idx="43">
                  <c:v>0.10617097593604483</c:v>
                </c:pt>
                <c:pt idx="44">
                  <c:v>0.106071181225956</c:v>
                </c:pt>
                <c:pt idx="45">
                  <c:v>0.10230306209645128</c:v>
                </c:pt>
                <c:pt idx="46">
                  <c:v>0.09750211516632373</c:v>
                </c:pt>
                <c:pt idx="47">
                  <c:v>0.08936650758692138</c:v>
                </c:pt>
                <c:pt idx="48">
                  <c:v>0.08830298779293735</c:v>
                </c:pt>
                <c:pt idx="49">
                  <c:v>0.0870329410408181</c:v>
                </c:pt>
                <c:pt idx="50">
                  <c:v>0.0866474667570521</c:v>
                </c:pt>
                <c:pt idx="51">
                  <c:v>0.08259175611259417</c:v>
                </c:pt>
                <c:pt idx="52">
                  <c:v>0.08220466467032157</c:v>
                </c:pt>
                <c:pt idx="53">
                  <c:v>0.07957254320368197</c:v>
                </c:pt>
                <c:pt idx="54">
                  <c:v>0.07939729285275894</c:v>
                </c:pt>
                <c:pt idx="55">
                  <c:v>0.07245421494540706</c:v>
                </c:pt>
                <c:pt idx="56">
                  <c:v>0.07094781118783236</c:v>
                </c:pt>
                <c:pt idx="57">
                  <c:v>0.06672886996515542</c:v>
                </c:pt>
                <c:pt idx="58">
                  <c:v>0.06590943226627714</c:v>
                </c:pt>
                <c:pt idx="59">
                  <c:v>0.06528095862752975</c:v>
                </c:pt>
                <c:pt idx="60">
                  <c:v>0.06419786776082277</c:v>
                </c:pt>
                <c:pt idx="61">
                  <c:v>0.06322485534436524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微创骨科</c:v>
                </c:pt>
                <c:pt idx="2">
                  <c:v>脑病三科</c:v>
                </c:pt>
                <c:pt idx="3">
                  <c:v>肾病科</c:v>
                </c:pt>
                <c:pt idx="4">
                  <c:v>泌尿外科</c:v>
                </c:pt>
                <c:pt idx="5">
                  <c:v>中医外治中心</c:v>
                </c:pt>
                <c:pt idx="6">
                  <c:v>肝病科</c:v>
                </c:pt>
                <c:pt idx="7">
                  <c:v>显微骨科</c:v>
                </c:pt>
                <c:pt idx="8">
                  <c:v>西区重症医学科</c:v>
                </c:pt>
                <c:pt idx="9">
                  <c:v>乳腺甲状腺外科</c:v>
                </c:pt>
                <c:pt idx="10">
                  <c:v>中医经典科</c:v>
                </c:pt>
                <c:pt idx="11">
                  <c:v>创伤骨科</c:v>
                </c:pt>
                <c:pt idx="12">
                  <c:v>东区肾病科</c:v>
                </c:pt>
                <c:pt idx="13">
                  <c:v>肛肠科</c:v>
                </c:pt>
                <c:pt idx="14">
                  <c:v>内分泌科</c:v>
                </c:pt>
                <c:pt idx="15">
                  <c:v>综合内科</c:v>
                </c:pt>
                <c:pt idx="16">
                  <c:v>心血管内科</c:v>
                </c:pt>
                <c:pt idx="17">
                  <c:v>身心医学科</c:v>
                </c:pt>
                <c:pt idx="18">
                  <c:v>妇科妇二科合并</c:v>
                </c:pt>
                <c:pt idx="19">
                  <c:v>口腔科</c:v>
                </c:pt>
                <c:pt idx="20">
                  <c:v>儿科</c:v>
                </c:pt>
                <c:pt idx="21">
                  <c:v>脑病一科</c:v>
                </c:pt>
                <c:pt idx="22">
                  <c:v>妇科</c:v>
                </c:pt>
                <c:pt idx="23">
                  <c:v>血液科</c:v>
                </c:pt>
                <c:pt idx="24">
                  <c:v>肿瘤内科</c:v>
                </c:pt>
                <c:pt idx="25">
                  <c:v>耳鼻喉科</c:v>
                </c:pt>
                <c:pt idx="26">
                  <c:v>风湿病科</c:v>
                </c:pt>
                <c:pt idx="27">
                  <c:v>周围血管科</c:v>
                </c:pt>
                <c:pt idx="28">
                  <c:v>康复科</c:v>
                </c:pt>
                <c:pt idx="29">
                  <c:v>脾胃科消化科合并</c:v>
                </c:pt>
                <c:pt idx="30">
                  <c:v>眼科</c:v>
                </c:pt>
                <c:pt idx="31">
                  <c:v>男科</c:v>
                </c:pt>
                <c:pt idx="32">
                  <c:v>神经外科</c:v>
                </c:pt>
                <c:pt idx="33">
                  <c:v>神经内科</c:v>
                </c:pt>
                <c:pt idx="34">
                  <c:v>心病四科</c:v>
                </c:pt>
                <c:pt idx="35">
                  <c:v>皮肤科</c:v>
                </c:pt>
                <c:pt idx="36">
                  <c:v>小儿推拿科</c:v>
                </c:pt>
                <c:pt idx="37">
                  <c:v>针灸科</c:v>
                </c:pt>
                <c:pt idx="38">
                  <c:v>关节骨科</c:v>
                </c:pt>
                <c:pt idx="39">
                  <c:v>老年医学科</c:v>
                </c:pt>
                <c:pt idx="40">
                  <c:v>骨科</c:v>
                </c:pt>
                <c:pt idx="41">
                  <c:v>产科</c:v>
                </c:pt>
                <c:pt idx="42">
                  <c:v>肾脏内科</c:v>
                </c:pt>
                <c:pt idx="43">
                  <c:v>运动损伤骨科</c:v>
                </c:pt>
                <c:pt idx="44">
                  <c:v>胸外科</c:v>
                </c:pt>
                <c:pt idx="45">
                  <c:v>妇二科</c:v>
                </c:pt>
                <c:pt idx="46">
                  <c:v>治未病中心</c:v>
                </c:pt>
                <c:pt idx="47">
                  <c:v>重症医学科</c:v>
                </c:pt>
                <c:pt idx="48">
                  <c:v>呼吸内科</c:v>
                </c:pt>
                <c:pt idx="49">
                  <c:v>东区重症医学科</c:v>
                </c:pt>
                <c:pt idx="50">
                  <c:v>推拿科</c:v>
                </c:pt>
                <c:pt idx="51">
                  <c:v>肝胆外科</c:v>
                </c:pt>
                <c:pt idx="52">
                  <c:v>脊柱骨科</c:v>
                </c:pt>
                <c:pt idx="53">
                  <c:v>小儿骨科</c:v>
                </c:pt>
                <c:pt idx="54">
                  <c:v>心病三科</c:v>
                </c:pt>
                <c:pt idx="55">
                  <c:v>普通外科</c:v>
                </c:pt>
                <c:pt idx="56">
                  <c:v>美容皮肤科</c:v>
                </c:pt>
                <c:pt idx="57">
                  <c:v>脑病二科</c:v>
                </c:pt>
                <c:pt idx="58">
                  <c:v>心病一科</c:v>
                </c:pt>
                <c:pt idx="59">
                  <c:v>消化内科</c:v>
                </c:pt>
                <c:pt idx="60">
                  <c:v>脾胃病科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99.87708793987008</c:v>
                </c:pt>
                <c:pt idx="2">
                  <c:v>98.74887002211436</c:v>
                </c:pt>
                <c:pt idx="3">
                  <c:v>95.24167149185476</c:v>
                </c:pt>
                <c:pt idx="4">
                  <c:v>91.58217143527315</c:v>
                </c:pt>
                <c:pt idx="5">
                  <c:v>90.7809416597232</c:v>
                </c:pt>
                <c:pt idx="6">
                  <c:v>89.8662265978967</c:v>
                </c:pt>
                <c:pt idx="7">
                  <c:v>89.5886513783815</c:v>
                </c:pt>
                <c:pt idx="8">
                  <c:v>88.92001869663149</c:v>
                </c:pt>
                <c:pt idx="9">
                  <c:v>83.85745404204764</c:v>
                </c:pt>
                <c:pt idx="10">
                  <c:v>79.97372013997585</c:v>
                </c:pt>
                <c:pt idx="11">
                  <c:v>78.27639243476237</c:v>
                </c:pt>
                <c:pt idx="12">
                  <c:v>76.07604999945876</c:v>
                </c:pt>
                <c:pt idx="13">
                  <c:v>72.45821505320534</c:v>
                </c:pt>
                <c:pt idx="14">
                  <c:v>70.00860810236351</c:v>
                </c:pt>
                <c:pt idx="15">
                  <c:v>67.5324333695447</c:v>
                </c:pt>
                <c:pt idx="16">
                  <c:v>67.48822976267653</c:v>
                </c:pt>
                <c:pt idx="17">
                  <c:v>66.79982557900976</c:v>
                </c:pt>
                <c:pt idx="18">
                  <c:v>65.73539597140946</c:v>
                </c:pt>
                <c:pt idx="19">
                  <c:v>65.41193041338005</c:v>
                </c:pt>
                <c:pt idx="20">
                  <c:v>65.11385501721507</c:v>
                </c:pt>
                <c:pt idx="21">
                  <c:v>64.33128575972937</c:v>
                </c:pt>
                <c:pt idx="22">
                  <c:v>61.0850644937377</c:v>
                </c:pt>
                <c:pt idx="23">
                  <c:v>60.547703020840885</c:v>
                </c:pt>
                <c:pt idx="24">
                  <c:v>59.98158663341672</c:v>
                </c:pt>
                <c:pt idx="25">
                  <c:v>58.62173036864179</c:v>
                </c:pt>
                <c:pt idx="26">
                  <c:v>58.616387752603124</c:v>
                </c:pt>
                <c:pt idx="27">
                  <c:v>58.09609101684341</c:v>
                </c:pt>
                <c:pt idx="28">
                  <c:v>55.488724059516386</c:v>
                </c:pt>
                <c:pt idx="29">
                  <c:v>51.87122134304313</c:v>
                </c:pt>
                <c:pt idx="30">
                  <c:v>50.6445255060758</c:v>
                </c:pt>
                <c:pt idx="31">
                  <c:v>49.46896625517479</c:v>
                </c:pt>
                <c:pt idx="32">
                  <c:v>49.0261430286153</c:v>
                </c:pt>
                <c:pt idx="33">
                  <c:v>44.46769123563761</c:v>
                </c:pt>
                <c:pt idx="34">
                  <c:v>40.81731455880096</c:v>
                </c:pt>
                <c:pt idx="35">
                  <c:v>39.84011986251539</c:v>
                </c:pt>
                <c:pt idx="36">
                  <c:v>39.25827276227047</c:v>
                </c:pt>
                <c:pt idx="37">
                  <c:v>38.95453267448507</c:v>
                </c:pt>
                <c:pt idx="38">
                  <c:v>37.98668920643533</c:v>
                </c:pt>
                <c:pt idx="39">
                  <c:v>35.48530455736452</c:v>
                </c:pt>
                <c:pt idx="40">
                  <c:v>33.85132653596525</c:v>
                </c:pt>
                <c:pt idx="41">
                  <c:v>33.841152632418705</c:v>
                </c:pt>
                <c:pt idx="42">
                  <c:v>33.19540855360462</c:v>
                </c:pt>
                <c:pt idx="43">
                  <c:v>31.716108510076147</c:v>
                </c:pt>
                <c:pt idx="44">
                  <c:v>29.53469050053017</c:v>
                </c:pt>
                <c:pt idx="45">
                  <c:v>24.11994929857826</c:v>
                </c:pt>
                <c:pt idx="46">
                  <c:v>22.44346266375878</c:v>
                </c:pt>
                <c:pt idx="47">
                  <c:v>20.115856084379008</c:v>
                </c:pt>
                <c:pt idx="48">
                  <c:v>19.337317289099172</c:v>
                </c:pt>
                <c:pt idx="49">
                  <c:v>18.93025782824363</c:v>
                </c:pt>
                <c:pt idx="50">
                  <c:v>18.12099344652798</c:v>
                </c:pt>
                <c:pt idx="51">
                  <c:v>13.660544854947286</c:v>
                </c:pt>
                <c:pt idx="52">
                  <c:v>12.576181191238783</c:v>
                </c:pt>
                <c:pt idx="53">
                  <c:v>12.223350094393378</c:v>
                </c:pt>
                <c:pt idx="54">
                  <c:v>9.392299360368765</c:v>
                </c:pt>
                <c:pt idx="55">
                  <c:v>8.474501117581356</c:v>
                </c:pt>
                <c:pt idx="56">
                  <c:v>7.4317468337446195</c:v>
                </c:pt>
                <c:pt idx="57">
                  <c:v>6.018355091742906</c:v>
                </c:pt>
                <c:pt idx="58">
                  <c:v>4.459577261104681</c:v>
                </c:pt>
                <c:pt idx="59">
                  <c:v>2.9211725823285977</c:v>
                </c:pt>
                <c:pt idx="60">
                  <c:v>2.3154896194307586</c:v>
                </c:pt>
                <c:pt idx="61">
                  <c:v>0.9754168240048372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针灸科</c:v>
                </c:pt>
                <c:pt idx="7">
                  <c:v>推拿科</c:v>
                </c:pt>
                <c:pt idx="8">
                  <c:v>康复科</c:v>
                </c:pt>
                <c:pt idx="9">
                  <c:v>眼科</c:v>
                </c:pt>
                <c:pt idx="10">
                  <c:v>关节骨科</c:v>
                </c:pt>
                <c:pt idx="11">
                  <c:v>美容皮肤科</c:v>
                </c:pt>
                <c:pt idx="12">
                  <c:v>脑病一科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脑病二科</c:v>
                </c:pt>
                <c:pt idx="16">
                  <c:v>神经内科</c:v>
                </c:pt>
                <c:pt idx="17">
                  <c:v>脑病三科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肾病科</c:v>
                </c:pt>
                <c:pt idx="21">
                  <c:v>内分泌科</c:v>
                </c:pt>
                <c:pt idx="22">
                  <c:v>妇科妇二科合并</c:v>
                </c:pt>
                <c:pt idx="23">
                  <c:v>中医经典科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创伤骨科</c:v>
                </c:pt>
                <c:pt idx="27">
                  <c:v>耳鼻喉科</c:v>
                </c:pt>
                <c:pt idx="28">
                  <c:v>心病三科</c:v>
                </c:pt>
                <c:pt idx="29">
                  <c:v>骨科</c:v>
                </c:pt>
                <c:pt idx="30">
                  <c:v>消化内科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脾胃病科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运动损伤骨科</c:v>
                </c:pt>
                <c:pt idx="37">
                  <c:v>产科</c:v>
                </c:pt>
                <c:pt idx="38">
                  <c:v>心病一科</c:v>
                </c:pt>
                <c:pt idx="39">
                  <c:v>综合内科</c:v>
                </c:pt>
                <c:pt idx="40">
                  <c:v>肾脏内科</c:v>
                </c:pt>
                <c:pt idx="41">
                  <c:v>心病四科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老年医学科</c:v>
                </c:pt>
                <c:pt idx="45">
                  <c:v>周围血管科</c:v>
                </c:pt>
                <c:pt idx="46">
                  <c:v>脊柱骨科</c:v>
                </c:pt>
                <c:pt idx="47">
                  <c:v>医院</c:v>
                </c:pt>
                <c:pt idx="48">
                  <c:v>风湿病科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肝胆外科</c:v>
                </c:pt>
                <c:pt idx="54">
                  <c:v>普通外科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血液科</c:v>
                </c:pt>
                <c:pt idx="58">
                  <c:v>西区重症医学科</c:v>
                </c:pt>
                <c:pt idx="59">
                  <c:v>重症医学科</c:v>
                </c:pt>
                <c:pt idx="60">
                  <c:v>东区重症医学科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心病三科</c:v>
                </c:pt>
                <c:pt idx="2">
                  <c:v>口腔科</c:v>
                </c:pt>
                <c:pt idx="3">
                  <c:v>心病二科</c:v>
                </c:pt>
                <c:pt idx="4">
                  <c:v>脑病二科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周围血管科</c:v>
                </c:pt>
                <c:pt idx="8">
                  <c:v>神经内科</c:v>
                </c:pt>
                <c:pt idx="9">
                  <c:v>显微骨科</c:v>
                </c:pt>
                <c:pt idx="10">
                  <c:v>乳腺甲状腺外科</c:v>
                </c:pt>
                <c:pt idx="11">
                  <c:v>老年医学科</c:v>
                </c:pt>
                <c:pt idx="12">
                  <c:v>东区重症医学科</c:v>
                </c:pt>
                <c:pt idx="13">
                  <c:v>普通外科</c:v>
                </c:pt>
                <c:pt idx="14">
                  <c:v>小儿骨科</c:v>
                </c:pt>
                <c:pt idx="15">
                  <c:v>西区重症医学科</c:v>
                </c:pt>
                <c:pt idx="16">
                  <c:v>创伤骨科</c:v>
                </c:pt>
                <c:pt idx="17">
                  <c:v>脑病一科</c:v>
                </c:pt>
                <c:pt idx="18">
                  <c:v>身心医学科</c:v>
                </c:pt>
                <c:pt idx="19">
                  <c:v>小儿推拿科</c:v>
                </c:pt>
                <c:pt idx="20">
                  <c:v>骨科</c:v>
                </c:pt>
                <c:pt idx="21">
                  <c:v>眼科</c:v>
                </c:pt>
                <c:pt idx="22">
                  <c:v>产科</c:v>
                </c:pt>
                <c:pt idx="23">
                  <c:v>重症医学科</c:v>
                </c:pt>
                <c:pt idx="24">
                  <c:v>肾病科</c:v>
                </c:pt>
                <c:pt idx="25">
                  <c:v>美容皮肤科</c:v>
                </c:pt>
                <c:pt idx="26">
                  <c:v>综合内科</c:v>
                </c:pt>
                <c:pt idx="27">
                  <c:v>治未病中心</c:v>
                </c:pt>
                <c:pt idx="28">
                  <c:v>消化内科</c:v>
                </c:pt>
                <c:pt idx="29">
                  <c:v>推拿科</c:v>
                </c:pt>
                <c:pt idx="30">
                  <c:v>血液科</c:v>
                </c:pt>
                <c:pt idx="31">
                  <c:v>心病一科</c:v>
                </c:pt>
                <c:pt idx="32">
                  <c:v>中医外治中心</c:v>
                </c:pt>
                <c:pt idx="33">
                  <c:v>皮肤科</c:v>
                </c:pt>
                <c:pt idx="34">
                  <c:v>儿科</c:v>
                </c:pt>
                <c:pt idx="35">
                  <c:v>肛肠科</c:v>
                </c:pt>
                <c:pt idx="36">
                  <c:v>胸外科</c:v>
                </c:pt>
                <c:pt idx="37">
                  <c:v>东区肾病科</c:v>
                </c:pt>
                <c:pt idx="38">
                  <c:v>妇科</c:v>
                </c:pt>
                <c:pt idx="39">
                  <c:v>脊柱骨科</c:v>
                </c:pt>
                <c:pt idx="40">
                  <c:v>肿瘤内科</c:v>
                </c:pt>
                <c:pt idx="41">
                  <c:v>康复科</c:v>
                </c:pt>
                <c:pt idx="42">
                  <c:v>脑病三科</c:v>
                </c:pt>
                <c:pt idx="43">
                  <c:v>泌尿外科</c:v>
                </c:pt>
                <c:pt idx="44">
                  <c:v>肝胆外科</c:v>
                </c:pt>
                <c:pt idx="45">
                  <c:v>内分泌科</c:v>
                </c:pt>
                <c:pt idx="46">
                  <c:v>风湿病科</c:v>
                </c:pt>
                <c:pt idx="47">
                  <c:v>脾胃科消化科合并</c:v>
                </c:pt>
                <c:pt idx="48">
                  <c:v>脾胃病科</c:v>
                </c:pt>
                <c:pt idx="49">
                  <c:v>耳鼻喉科</c:v>
                </c:pt>
                <c:pt idx="50">
                  <c:v>关节骨科</c:v>
                </c:pt>
                <c:pt idx="51">
                  <c:v>微创骨科</c:v>
                </c:pt>
                <c:pt idx="52">
                  <c:v>心血管内科</c:v>
                </c:pt>
                <c:pt idx="53">
                  <c:v>肾脏内科</c:v>
                </c:pt>
                <c:pt idx="54">
                  <c:v>运动损伤骨科</c:v>
                </c:pt>
                <c:pt idx="55">
                  <c:v>心病四科</c:v>
                </c:pt>
                <c:pt idx="56">
                  <c:v>男科</c:v>
                </c:pt>
                <c:pt idx="57">
                  <c:v>神经外科</c:v>
                </c:pt>
                <c:pt idx="58">
                  <c:v>妇科妇二科合并</c:v>
                </c:pt>
                <c:pt idx="59">
                  <c:v>医院</c:v>
                </c:pt>
                <c:pt idx="60">
                  <c:v>妇二科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99.20095818242946</c:v>
                </c:pt>
                <c:pt idx="1">
                  <c:v>97.57202410799906</c:v>
                </c:pt>
                <c:pt idx="2">
                  <c:v>94.7686296693786</c:v>
                </c:pt>
                <c:pt idx="3">
                  <c:v>94.00403632947413</c:v>
                </c:pt>
                <c:pt idx="4">
                  <c:v>92.17146120331515</c:v>
                </c:pt>
                <c:pt idx="5">
                  <c:v>88.90342820137059</c:v>
                </c:pt>
                <c:pt idx="6">
                  <c:v>88.17036589042009</c:v>
                </c:pt>
                <c:pt idx="7">
                  <c:v>87.4551415059575</c:v>
                </c:pt>
                <c:pt idx="8">
                  <c:v>86.11573195360667</c:v>
                </c:pt>
                <c:pt idx="9">
                  <c:v>84.76510183857368</c:v>
                </c:pt>
                <c:pt idx="10">
                  <c:v>84.7562228060236</c:v>
                </c:pt>
                <c:pt idx="11">
                  <c:v>84.68459778483764</c:v>
                </c:pt>
                <c:pt idx="12">
                  <c:v>84.41447132309384</c:v>
                </c:pt>
                <c:pt idx="13">
                  <c:v>81.21592658378096</c:v>
                </c:pt>
                <c:pt idx="14">
                  <c:v>80.06871269732669</c:v>
                </c:pt>
                <c:pt idx="15">
                  <c:v>79.57408438722673</c:v>
                </c:pt>
                <c:pt idx="16">
                  <c:v>78.61984328879184</c:v>
                </c:pt>
                <c:pt idx="17">
                  <c:v>77.85221814357625</c:v>
                </c:pt>
                <c:pt idx="18">
                  <c:v>75.44070601360899</c:v>
                </c:pt>
                <c:pt idx="19">
                  <c:v>75.20819636953895</c:v>
                </c:pt>
                <c:pt idx="20">
                  <c:v>74.52671479762385</c:v>
                </c:pt>
                <c:pt idx="21">
                  <c:v>73.81978717404056</c:v>
                </c:pt>
                <c:pt idx="22">
                  <c:v>72.27647299659729</c:v>
                </c:pt>
                <c:pt idx="23">
                  <c:v>69.6992384219089</c:v>
                </c:pt>
                <c:pt idx="24">
                  <c:v>68.87662706729623</c:v>
                </c:pt>
                <c:pt idx="25">
                  <c:v>68.62152940552102</c:v>
                </c:pt>
                <c:pt idx="26">
                  <c:v>67.71915485325661</c:v>
                </c:pt>
                <c:pt idx="27">
                  <c:v>67.13710788753251</c:v>
                </c:pt>
                <c:pt idx="28">
                  <c:v>64.762141765746</c:v>
                </c:pt>
                <c:pt idx="29">
                  <c:v>64.57401704795367</c:v>
                </c:pt>
                <c:pt idx="30">
                  <c:v>62.573950607824536</c:v>
                </c:pt>
                <c:pt idx="31">
                  <c:v>59.18439769013359</c:v>
                </c:pt>
                <c:pt idx="32">
                  <c:v>58.74348207659159</c:v>
                </c:pt>
                <c:pt idx="33">
                  <c:v>58.239855169250745</c:v>
                </c:pt>
                <c:pt idx="34">
                  <c:v>56.99667146079304</c:v>
                </c:pt>
                <c:pt idx="35">
                  <c:v>55.712162069548945</c:v>
                </c:pt>
                <c:pt idx="36">
                  <c:v>55.535798947188674</c:v>
                </c:pt>
                <c:pt idx="37">
                  <c:v>50.04580793657956</c:v>
                </c:pt>
                <c:pt idx="38">
                  <c:v>48.09241540416747</c:v>
                </c:pt>
                <c:pt idx="39">
                  <c:v>45.733715209157275</c:v>
                </c:pt>
                <c:pt idx="40">
                  <c:v>39.81371331421717</c:v>
                </c:pt>
                <c:pt idx="41">
                  <c:v>37.88996563388574</c:v>
                </c:pt>
                <c:pt idx="42">
                  <c:v>36.506568040687924</c:v>
                </c:pt>
                <c:pt idx="43">
                  <c:v>35.1420558006458</c:v>
                </c:pt>
                <c:pt idx="44">
                  <c:v>32.97813869301018</c:v>
                </c:pt>
                <c:pt idx="45">
                  <c:v>31.346674531413555</c:v>
                </c:pt>
                <c:pt idx="46">
                  <c:v>28.71407505551289</c:v>
                </c:pt>
                <c:pt idx="47">
                  <c:v>26.002348844389367</c:v>
                </c:pt>
                <c:pt idx="48">
                  <c:v>23.447498125406252</c:v>
                </c:pt>
                <c:pt idx="49">
                  <c:v>20.389609657373885</c:v>
                </c:pt>
                <c:pt idx="50">
                  <c:v>18.009853388585007</c:v>
                </c:pt>
                <c:pt idx="51">
                  <c:v>17.38733403822279</c:v>
                </c:pt>
                <c:pt idx="52">
                  <c:v>16.76790133972208</c:v>
                </c:pt>
                <c:pt idx="53">
                  <c:v>15.501492702612607</c:v>
                </c:pt>
                <c:pt idx="54">
                  <c:v>12.96302542161114</c:v>
                </c:pt>
                <c:pt idx="55">
                  <c:v>11.972598699999937</c:v>
                </c:pt>
                <c:pt idx="56">
                  <c:v>10.801212211830302</c:v>
                </c:pt>
                <c:pt idx="57">
                  <c:v>6.954686248220465</c:v>
                </c:pt>
                <c:pt idx="58">
                  <c:v>5.936035001071205</c:v>
                </c:pt>
                <c:pt idx="59">
                  <c:v>4.962557593523997</c:v>
                </c:pt>
                <c:pt idx="60">
                  <c:v>4.6089626734076905</c:v>
                </c:pt>
                <c:pt idx="61">
                  <c:v>0.7858301975242732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住院收入中来自医保基金的比例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小儿骨科</c:v>
                </c:pt>
                <c:pt idx="2">
                  <c:v>重症医学科</c:v>
                </c:pt>
                <c:pt idx="3">
                  <c:v>脾胃病科</c:v>
                </c:pt>
                <c:pt idx="4">
                  <c:v>妇科妇二科合并</c:v>
                </c:pt>
                <c:pt idx="5">
                  <c:v>神经内科</c:v>
                </c:pt>
                <c:pt idx="6">
                  <c:v>肝胆外科</c:v>
                </c:pt>
                <c:pt idx="7">
                  <c:v>运动损伤骨科</c:v>
                </c:pt>
                <c:pt idx="8">
                  <c:v>口腔科</c:v>
                </c:pt>
                <c:pt idx="9">
                  <c:v>心病一科</c:v>
                </c:pt>
                <c:pt idx="10">
                  <c:v>肿瘤内科</c:v>
                </c:pt>
                <c:pt idx="11">
                  <c:v>微创骨科</c:v>
                </c:pt>
                <c:pt idx="12">
                  <c:v>血液科</c:v>
                </c:pt>
                <c:pt idx="13">
                  <c:v>脑病一科</c:v>
                </c:pt>
                <c:pt idx="14">
                  <c:v>眼科</c:v>
                </c:pt>
                <c:pt idx="15">
                  <c:v>东区肾病科</c:v>
                </c:pt>
                <c:pt idx="16">
                  <c:v>创伤骨科</c:v>
                </c:pt>
                <c:pt idx="17">
                  <c:v>泌尿外科</c:v>
                </c:pt>
                <c:pt idx="18">
                  <c:v>关节骨科</c:v>
                </c:pt>
                <c:pt idx="19">
                  <c:v>乳腺甲状腺外科</c:v>
                </c:pt>
                <c:pt idx="20">
                  <c:v>脊柱骨科</c:v>
                </c:pt>
                <c:pt idx="21">
                  <c:v>中医经典科</c:v>
                </c:pt>
                <c:pt idx="22">
                  <c:v>脑病二科</c:v>
                </c:pt>
                <c:pt idx="23">
                  <c:v>心病二科</c:v>
                </c:pt>
                <c:pt idx="24">
                  <c:v>推拿科</c:v>
                </c:pt>
                <c:pt idx="25">
                  <c:v>消化内科</c:v>
                </c:pt>
                <c:pt idx="26">
                  <c:v>男科</c:v>
                </c:pt>
                <c:pt idx="27">
                  <c:v>心病四科</c:v>
                </c:pt>
                <c:pt idx="28">
                  <c:v>医院</c:v>
                </c:pt>
                <c:pt idx="29">
                  <c:v>皮肤科</c:v>
                </c:pt>
                <c:pt idx="30">
                  <c:v>肾脏内科</c:v>
                </c:pt>
                <c:pt idx="31">
                  <c:v>风湿病科</c:v>
                </c:pt>
                <c:pt idx="32">
                  <c:v>心病三科</c:v>
                </c:pt>
                <c:pt idx="33">
                  <c:v>神经外科</c:v>
                </c:pt>
                <c:pt idx="34">
                  <c:v>儿科</c:v>
                </c:pt>
                <c:pt idx="35">
                  <c:v>内分泌科</c:v>
                </c:pt>
                <c:pt idx="36">
                  <c:v>心血管内科</c:v>
                </c:pt>
                <c:pt idx="37">
                  <c:v>小儿推拿科</c:v>
                </c:pt>
                <c:pt idx="38">
                  <c:v>周围血管科</c:v>
                </c:pt>
                <c:pt idx="39">
                  <c:v>肝病科</c:v>
                </c:pt>
                <c:pt idx="40">
                  <c:v>老年医学科</c:v>
                </c:pt>
                <c:pt idx="41">
                  <c:v>肾病科</c:v>
                </c:pt>
                <c:pt idx="42">
                  <c:v>妇科</c:v>
                </c:pt>
                <c:pt idx="43">
                  <c:v>妇二科</c:v>
                </c:pt>
                <c:pt idx="44">
                  <c:v>针灸科</c:v>
                </c:pt>
                <c:pt idx="45">
                  <c:v>脑病三科</c:v>
                </c:pt>
                <c:pt idx="46">
                  <c:v>耳鼻喉科</c:v>
                </c:pt>
                <c:pt idx="47">
                  <c:v>中医外治中心</c:v>
                </c:pt>
                <c:pt idx="48">
                  <c:v>美容皮肤科</c:v>
                </c:pt>
                <c:pt idx="49">
                  <c:v>普通外科</c:v>
                </c:pt>
                <c:pt idx="50">
                  <c:v>东区重症医学科</c:v>
                </c:pt>
                <c:pt idx="51">
                  <c:v>西区重症医学科</c:v>
                </c:pt>
                <c:pt idx="52">
                  <c:v>治未病中心</c:v>
                </c:pt>
                <c:pt idx="53">
                  <c:v>康复科</c:v>
                </c:pt>
                <c:pt idx="54">
                  <c:v>身心医学科</c:v>
                </c:pt>
                <c:pt idx="55">
                  <c:v>骨科</c:v>
                </c:pt>
                <c:pt idx="56">
                  <c:v>显微骨科</c:v>
                </c:pt>
                <c:pt idx="57">
                  <c:v>产科</c:v>
                </c:pt>
                <c:pt idx="58">
                  <c:v>胸外科</c:v>
                </c:pt>
                <c:pt idx="59">
                  <c:v>呼吸内科</c:v>
                </c:pt>
                <c:pt idx="60">
                  <c:v>综合内科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99.48277178937283</c:v>
                </c:pt>
                <c:pt idx="1">
                  <c:v>98.69167641824275</c:v>
                </c:pt>
                <c:pt idx="2">
                  <c:v>97.23841362644079</c:v>
                </c:pt>
                <c:pt idx="3">
                  <c:v>96.46224486889223</c:v>
                </c:pt>
                <c:pt idx="4">
                  <c:v>92.77773831804028</c:v>
                </c:pt>
                <c:pt idx="5">
                  <c:v>91.1152433805313</c:v>
                </c:pt>
                <c:pt idx="6">
                  <c:v>90.4118053500924</c:v>
                </c:pt>
                <c:pt idx="7">
                  <c:v>88.48106928910413</c:v>
                </c:pt>
                <c:pt idx="8">
                  <c:v>85.95378090220333</c:v>
                </c:pt>
                <c:pt idx="9">
                  <c:v>83.91279419156581</c:v>
                </c:pt>
                <c:pt idx="10">
                  <c:v>80.11930999952597</c:v>
                </c:pt>
                <c:pt idx="11">
                  <c:v>79.67822483667723</c:v>
                </c:pt>
                <c:pt idx="12">
                  <c:v>79.14971186161148</c:v>
                </c:pt>
                <c:pt idx="13">
                  <c:v>77.94943418676152</c:v>
                </c:pt>
                <c:pt idx="14">
                  <c:v>77.20262120639522</c:v>
                </c:pt>
                <c:pt idx="15">
                  <c:v>75.98472472456007</c:v>
                </c:pt>
                <c:pt idx="16">
                  <c:v>75.10157698588311</c:v>
                </c:pt>
                <c:pt idx="17">
                  <c:v>74.63118302644858</c:v>
                </c:pt>
                <c:pt idx="18">
                  <c:v>74.52169748555252</c:v>
                </c:pt>
                <c:pt idx="19">
                  <c:v>71.82805416783211</c:v>
                </c:pt>
                <c:pt idx="20">
                  <c:v>68.14099792871751</c:v>
                </c:pt>
                <c:pt idx="21">
                  <c:v>65.74687377584085</c:v>
                </c:pt>
                <c:pt idx="22">
                  <c:v>64.69827443268747</c:v>
                </c:pt>
                <c:pt idx="23">
                  <c:v>61.93552241705886</c:v>
                </c:pt>
                <c:pt idx="24">
                  <c:v>52.24981139371838</c:v>
                </c:pt>
                <c:pt idx="25">
                  <c:v>51.007435882766885</c:v>
                </c:pt>
                <c:pt idx="26">
                  <c:v>47.69135004099889</c:v>
                </c:pt>
                <c:pt idx="27">
                  <c:v>45.60425837749516</c:v>
                </c:pt>
                <c:pt idx="28">
                  <c:v>45.53289850219207</c:v>
                </c:pt>
                <c:pt idx="29">
                  <c:v>42.179781780018</c:v>
                </c:pt>
                <c:pt idx="30">
                  <c:v>41.761021642757925</c:v>
                </c:pt>
                <c:pt idx="31">
                  <c:v>39.49436955533925</c:v>
                </c:pt>
                <c:pt idx="32">
                  <c:v>39.453349601652896</c:v>
                </c:pt>
                <c:pt idx="33">
                  <c:v>38.57610214904212</c:v>
                </c:pt>
                <c:pt idx="34">
                  <c:v>33.59840947453845</c:v>
                </c:pt>
                <c:pt idx="35">
                  <c:v>31.68984321752888</c:v>
                </c:pt>
                <c:pt idx="36">
                  <c:v>30.618959553650438</c:v>
                </c:pt>
                <c:pt idx="37">
                  <c:v>29.42960110820416</c:v>
                </c:pt>
                <c:pt idx="38">
                  <c:v>27.911185493734635</c:v>
                </c:pt>
                <c:pt idx="39">
                  <c:v>26.784169876414655</c:v>
                </c:pt>
                <c:pt idx="40">
                  <c:v>26.725450489815806</c:v>
                </c:pt>
                <c:pt idx="41">
                  <c:v>25.569708311961413</c:v>
                </c:pt>
                <c:pt idx="42">
                  <c:v>24.062294495215486</c:v>
                </c:pt>
                <c:pt idx="43">
                  <c:v>22.725366205819263</c:v>
                </c:pt>
                <c:pt idx="44">
                  <c:v>20.658926838918347</c:v>
                </c:pt>
                <c:pt idx="45">
                  <c:v>20.61803611307138</c:v>
                </c:pt>
                <c:pt idx="46">
                  <c:v>19.213774057310484</c:v>
                </c:pt>
                <c:pt idx="47">
                  <c:v>17.624506116898587</c:v>
                </c:pt>
                <c:pt idx="48">
                  <c:v>16.990789167280184</c:v>
                </c:pt>
                <c:pt idx="49">
                  <c:v>15.736720614471245</c:v>
                </c:pt>
                <c:pt idx="50">
                  <c:v>14.199853528791317</c:v>
                </c:pt>
                <c:pt idx="51">
                  <c:v>13.473615987650224</c:v>
                </c:pt>
                <c:pt idx="52">
                  <c:v>12.206633570700799</c:v>
                </c:pt>
                <c:pt idx="53">
                  <c:v>11.095369317061277</c:v>
                </c:pt>
                <c:pt idx="54">
                  <c:v>10.723370527684084</c:v>
                </c:pt>
                <c:pt idx="55">
                  <c:v>10.64245682262277</c:v>
                </c:pt>
                <c:pt idx="56">
                  <c:v>9.362178375328845</c:v>
                </c:pt>
                <c:pt idx="57">
                  <c:v>8.084088707507963</c:v>
                </c:pt>
                <c:pt idx="58">
                  <c:v>5.9123468441471205</c:v>
                </c:pt>
                <c:pt idx="59">
                  <c:v>4.651919211681843</c:v>
                </c:pt>
                <c:pt idx="60">
                  <c:v>4.614949314702854</c:v>
                </c:pt>
                <c:pt idx="61">
                  <c:v>1.9226240105899794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男科</c:v>
                </c:pt>
                <c:pt idx="2">
                  <c:v>微创骨科</c:v>
                </c:pt>
                <c:pt idx="3">
                  <c:v>康复科</c:v>
                </c:pt>
                <c:pt idx="4">
                  <c:v>小儿推拿科</c:v>
                </c:pt>
                <c:pt idx="5">
                  <c:v>口腔科</c:v>
                </c:pt>
                <c:pt idx="6">
                  <c:v>脊柱骨科</c:v>
                </c:pt>
                <c:pt idx="7">
                  <c:v>皮肤科</c:v>
                </c:pt>
                <c:pt idx="8">
                  <c:v>重症医学科</c:v>
                </c:pt>
                <c:pt idx="9">
                  <c:v>脾胃科消化科合并</c:v>
                </c:pt>
                <c:pt idx="10">
                  <c:v>美容皮肤科</c:v>
                </c:pt>
                <c:pt idx="11">
                  <c:v>肾病科</c:v>
                </c:pt>
                <c:pt idx="12">
                  <c:v>综合内科</c:v>
                </c:pt>
                <c:pt idx="13">
                  <c:v>东区重症医学科</c:v>
                </c:pt>
                <c:pt idx="14">
                  <c:v>乳腺甲状腺外科</c:v>
                </c:pt>
                <c:pt idx="15">
                  <c:v>神经内科</c:v>
                </c:pt>
                <c:pt idx="16">
                  <c:v>儿科</c:v>
                </c:pt>
                <c:pt idx="17">
                  <c:v>肛肠科</c:v>
                </c:pt>
                <c:pt idx="18">
                  <c:v>血液科</c:v>
                </c:pt>
                <c:pt idx="19">
                  <c:v>耳鼻喉科</c:v>
                </c:pt>
                <c:pt idx="20">
                  <c:v>肝病科</c:v>
                </c:pt>
                <c:pt idx="21">
                  <c:v>针灸科</c:v>
                </c:pt>
                <c:pt idx="22">
                  <c:v>骨科</c:v>
                </c:pt>
                <c:pt idx="23">
                  <c:v>治未病中心</c:v>
                </c:pt>
                <c:pt idx="24">
                  <c:v>心病三科</c:v>
                </c:pt>
                <c:pt idx="25">
                  <c:v>脾胃病科</c:v>
                </c:pt>
                <c:pt idx="26">
                  <c:v>肿瘤内科</c:v>
                </c:pt>
                <c:pt idx="27">
                  <c:v>心病二科</c:v>
                </c:pt>
                <c:pt idx="28">
                  <c:v>身心医学科</c:v>
                </c:pt>
                <c:pt idx="29">
                  <c:v>肝胆外科</c:v>
                </c:pt>
                <c:pt idx="30">
                  <c:v>内分泌科</c:v>
                </c:pt>
                <c:pt idx="31">
                  <c:v>中医经典科</c:v>
                </c:pt>
                <c:pt idx="32">
                  <c:v>脑病一科</c:v>
                </c:pt>
                <c:pt idx="33">
                  <c:v>泌尿外科</c:v>
                </c:pt>
                <c:pt idx="34">
                  <c:v>创伤骨科</c:v>
                </c:pt>
                <c:pt idx="35">
                  <c:v>普通外科</c:v>
                </c:pt>
                <c:pt idx="36">
                  <c:v>产科</c:v>
                </c:pt>
                <c:pt idx="37">
                  <c:v>推拿科</c:v>
                </c:pt>
                <c:pt idx="38">
                  <c:v>妇二科</c:v>
                </c:pt>
                <c:pt idx="39">
                  <c:v>风湿病科</c:v>
                </c:pt>
                <c:pt idx="40">
                  <c:v>脑病三科</c:v>
                </c:pt>
                <c:pt idx="41">
                  <c:v>心病四科</c:v>
                </c:pt>
                <c:pt idx="42">
                  <c:v>肾脏内科</c:v>
                </c:pt>
                <c:pt idx="43">
                  <c:v>消化内科</c:v>
                </c:pt>
                <c:pt idx="44">
                  <c:v>周围血管科</c:v>
                </c:pt>
                <c:pt idx="45">
                  <c:v>眼科</c:v>
                </c:pt>
                <c:pt idx="46">
                  <c:v>运动损伤骨科</c:v>
                </c:pt>
                <c:pt idx="47">
                  <c:v>妇科</c:v>
                </c:pt>
                <c:pt idx="48">
                  <c:v>心血管内科</c:v>
                </c:pt>
                <c:pt idx="49">
                  <c:v>东区肾病科</c:v>
                </c:pt>
                <c:pt idx="50">
                  <c:v>脑病二科</c:v>
                </c:pt>
                <c:pt idx="51">
                  <c:v>老年医学科</c:v>
                </c:pt>
                <c:pt idx="52">
                  <c:v>神经外科</c:v>
                </c:pt>
                <c:pt idx="53">
                  <c:v>中医外治中心</c:v>
                </c:pt>
                <c:pt idx="54">
                  <c:v>关节骨科</c:v>
                </c:pt>
                <c:pt idx="55">
                  <c:v>呼吸内科</c:v>
                </c:pt>
                <c:pt idx="56">
                  <c:v>西区重症医学科</c:v>
                </c:pt>
                <c:pt idx="57">
                  <c:v>小儿骨科</c:v>
                </c:pt>
                <c:pt idx="58">
                  <c:v>妇科妇二科合并</c:v>
                </c:pt>
                <c:pt idx="59">
                  <c:v>胸外科</c:v>
                </c:pt>
                <c:pt idx="60">
                  <c:v>医院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99.59377045341185</c:v>
                </c:pt>
                <c:pt idx="2">
                  <c:v>99.45812747678386</c:v>
                </c:pt>
                <c:pt idx="3">
                  <c:v>97.44504662033012</c:v>
                </c:pt>
                <c:pt idx="4">
                  <c:v>97.43748776515804</c:v>
                </c:pt>
                <c:pt idx="5">
                  <c:v>95.63601948014909</c:v>
                </c:pt>
                <c:pt idx="6">
                  <c:v>94.96169737126213</c:v>
                </c:pt>
                <c:pt idx="7">
                  <c:v>92.31424396131113</c:v>
                </c:pt>
                <c:pt idx="8">
                  <c:v>89.24597778759616</c:v>
                </c:pt>
                <c:pt idx="9">
                  <c:v>85.76225320513097</c:v>
                </c:pt>
                <c:pt idx="10">
                  <c:v>85.57715820396433</c:v>
                </c:pt>
                <c:pt idx="11">
                  <c:v>83.94384827911053</c:v>
                </c:pt>
                <c:pt idx="12">
                  <c:v>83.48520058042685</c:v>
                </c:pt>
                <c:pt idx="13">
                  <c:v>81.65332162924919</c:v>
                </c:pt>
                <c:pt idx="14">
                  <c:v>80.12298952080197</c:v>
                </c:pt>
                <c:pt idx="15">
                  <c:v>79.0030151879475</c:v>
                </c:pt>
                <c:pt idx="16">
                  <c:v>78.79086128072508</c:v>
                </c:pt>
                <c:pt idx="17">
                  <c:v>76.74940079928588</c:v>
                </c:pt>
                <c:pt idx="18">
                  <c:v>75.97077756227777</c:v>
                </c:pt>
                <c:pt idx="19">
                  <c:v>75.11372210504068</c:v>
                </c:pt>
                <c:pt idx="20">
                  <c:v>73.93672312909034</c:v>
                </c:pt>
                <c:pt idx="21">
                  <c:v>71.70544045368621</c:v>
                </c:pt>
                <c:pt idx="22">
                  <c:v>71.41760320024768</c:v>
                </c:pt>
                <c:pt idx="23">
                  <c:v>70.51104213722078</c:v>
                </c:pt>
                <c:pt idx="24">
                  <c:v>64.25247705073699</c:v>
                </c:pt>
                <c:pt idx="25">
                  <c:v>63.115733400318334</c:v>
                </c:pt>
                <c:pt idx="26">
                  <c:v>60.8012867726107</c:v>
                </c:pt>
                <c:pt idx="27">
                  <c:v>59.89097386048626</c:v>
                </c:pt>
                <c:pt idx="28">
                  <c:v>58.668311894648774</c:v>
                </c:pt>
                <c:pt idx="29">
                  <c:v>58.27655368899382</c:v>
                </c:pt>
                <c:pt idx="30">
                  <c:v>58.149409287497214</c:v>
                </c:pt>
                <c:pt idx="31">
                  <c:v>57.59697835626635</c:v>
                </c:pt>
                <c:pt idx="32">
                  <c:v>55.23406702734717</c:v>
                </c:pt>
                <c:pt idx="33">
                  <c:v>54.73439871342102</c:v>
                </c:pt>
                <c:pt idx="34">
                  <c:v>51.77740303313029</c:v>
                </c:pt>
                <c:pt idx="35">
                  <c:v>50.11013977190552</c:v>
                </c:pt>
                <c:pt idx="36">
                  <c:v>48.583932294144645</c:v>
                </c:pt>
                <c:pt idx="37">
                  <c:v>47.46216563883518</c:v>
                </c:pt>
                <c:pt idx="38">
                  <c:v>45.74120931654995</c:v>
                </c:pt>
                <c:pt idx="39">
                  <c:v>44.5623025806343</c:v>
                </c:pt>
                <c:pt idx="40">
                  <c:v>44.329829618568105</c:v>
                </c:pt>
                <c:pt idx="41">
                  <c:v>44.26594410653608</c:v>
                </c:pt>
                <c:pt idx="42">
                  <c:v>41.432162939829134</c:v>
                </c:pt>
                <c:pt idx="43">
                  <c:v>40.32245772297519</c:v>
                </c:pt>
                <c:pt idx="44">
                  <c:v>40.05870088979323</c:v>
                </c:pt>
                <c:pt idx="45">
                  <c:v>38.13069679375499</c:v>
                </c:pt>
                <c:pt idx="46">
                  <c:v>37.390839438631176</c:v>
                </c:pt>
                <c:pt idx="47">
                  <c:v>36.330718766271964</c:v>
                </c:pt>
                <c:pt idx="48">
                  <c:v>35.69828651723109</c:v>
                </c:pt>
                <c:pt idx="49">
                  <c:v>33.26823173864917</c:v>
                </c:pt>
                <c:pt idx="50">
                  <c:v>31.939427889871066</c:v>
                </c:pt>
                <c:pt idx="51">
                  <c:v>31.821845001090125</c:v>
                </c:pt>
                <c:pt idx="52">
                  <c:v>18.437145397242066</c:v>
                </c:pt>
                <c:pt idx="53">
                  <c:v>17.051214887615398</c:v>
                </c:pt>
                <c:pt idx="54">
                  <c:v>16.710477536510016</c:v>
                </c:pt>
                <c:pt idx="55">
                  <c:v>14.243995674351194</c:v>
                </c:pt>
                <c:pt idx="56">
                  <c:v>12.122084547321105</c:v>
                </c:pt>
                <c:pt idx="57">
                  <c:v>11.195000547496772</c:v>
                </c:pt>
                <c:pt idx="58">
                  <c:v>9.50870303626401</c:v>
                </c:pt>
                <c:pt idx="59">
                  <c:v>4.417633439985276</c:v>
                </c:pt>
                <c:pt idx="60">
                  <c:v>0.9780105855262223</c:v>
                </c:pt>
                <c:pt idx="61">
                  <c:v>0.28618728038172836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身心医学科</c:v>
                </c:pt>
                <c:pt idx="2">
                  <c:v>显微骨科</c:v>
                </c:pt>
                <c:pt idx="3">
                  <c:v>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脑病一科</c:v>
                </c:pt>
                <c:pt idx="7">
                  <c:v>肝病科</c:v>
                </c:pt>
                <c:pt idx="8">
                  <c:v>肾脏内科</c:v>
                </c:pt>
                <c:pt idx="9">
                  <c:v>泌尿外科</c:v>
                </c:pt>
                <c:pt idx="10">
                  <c:v>乳腺甲状腺外科</c:v>
                </c:pt>
                <c:pt idx="11">
                  <c:v>心血管内科</c:v>
                </c:pt>
                <c:pt idx="12">
                  <c:v>风湿病科</c:v>
                </c:pt>
                <c:pt idx="13">
                  <c:v>脾胃病科</c:v>
                </c:pt>
                <c:pt idx="14">
                  <c:v>创伤骨科</c:v>
                </c:pt>
                <c:pt idx="15">
                  <c:v>妇二科</c:v>
                </c:pt>
                <c:pt idx="16">
                  <c:v>康复科</c:v>
                </c:pt>
                <c:pt idx="17">
                  <c:v>中医外治中心</c:v>
                </c:pt>
                <c:pt idx="18">
                  <c:v>美容皮肤科</c:v>
                </c:pt>
                <c:pt idx="19">
                  <c:v>心病二科</c:v>
                </c:pt>
                <c:pt idx="20">
                  <c:v>脊柱骨科</c:v>
                </c:pt>
                <c:pt idx="21">
                  <c:v>产科</c:v>
                </c:pt>
                <c:pt idx="22">
                  <c:v>脾胃科消化科合并</c:v>
                </c:pt>
                <c:pt idx="23">
                  <c:v>神经外科</c:v>
                </c:pt>
                <c:pt idx="24">
                  <c:v>脑病二科</c:v>
                </c:pt>
                <c:pt idx="25">
                  <c:v>妇科妇二科合并</c:v>
                </c:pt>
                <c:pt idx="26">
                  <c:v>针灸科</c:v>
                </c:pt>
                <c:pt idx="27">
                  <c:v>脑病三科</c:v>
                </c:pt>
                <c:pt idx="28">
                  <c:v>耳鼻喉科</c:v>
                </c:pt>
                <c:pt idx="29">
                  <c:v>心病三科</c:v>
                </c:pt>
                <c:pt idx="30">
                  <c:v>呼吸内科</c:v>
                </c:pt>
                <c:pt idx="31">
                  <c:v>运动损伤骨科</c:v>
                </c:pt>
                <c:pt idx="32">
                  <c:v>重症医学科</c:v>
                </c:pt>
                <c:pt idx="33">
                  <c:v>东区肾病科</c:v>
                </c:pt>
                <c:pt idx="34">
                  <c:v>医院</c:v>
                </c:pt>
                <c:pt idx="35">
                  <c:v>普通外科</c:v>
                </c:pt>
                <c:pt idx="36">
                  <c:v>胸外科</c:v>
                </c:pt>
                <c:pt idx="37">
                  <c:v>肛肠科</c:v>
                </c:pt>
                <c:pt idx="38">
                  <c:v>中医经典科</c:v>
                </c:pt>
                <c:pt idx="39">
                  <c:v>血液科</c:v>
                </c:pt>
                <c:pt idx="40">
                  <c:v>东区重症医学科</c:v>
                </c:pt>
                <c:pt idx="41">
                  <c:v>心病一科</c:v>
                </c:pt>
                <c:pt idx="42">
                  <c:v>肾病科</c:v>
                </c:pt>
                <c:pt idx="43">
                  <c:v>眼科</c:v>
                </c:pt>
                <c:pt idx="44">
                  <c:v>周围血管科</c:v>
                </c:pt>
                <c:pt idx="45">
                  <c:v>神经内科</c:v>
                </c:pt>
                <c:pt idx="46">
                  <c:v>微创骨科</c:v>
                </c:pt>
                <c:pt idx="47">
                  <c:v>西区重症医学科</c:v>
                </c:pt>
                <c:pt idx="48">
                  <c:v>肿瘤内科</c:v>
                </c:pt>
                <c:pt idx="49">
                  <c:v>骨科</c:v>
                </c:pt>
                <c:pt idx="50">
                  <c:v>消化内科</c:v>
                </c:pt>
                <c:pt idx="51">
                  <c:v>肝胆外科</c:v>
                </c:pt>
                <c:pt idx="52">
                  <c:v>关节骨科</c:v>
                </c:pt>
                <c:pt idx="53">
                  <c:v>老年医学科</c:v>
                </c:pt>
                <c:pt idx="54">
                  <c:v>小儿推拿科</c:v>
                </c:pt>
                <c:pt idx="55">
                  <c:v>口腔科</c:v>
                </c:pt>
                <c:pt idx="56">
                  <c:v>妇科</c:v>
                </c:pt>
                <c:pt idx="57">
                  <c:v>综合内科</c:v>
                </c:pt>
                <c:pt idx="58">
                  <c:v>男科</c:v>
                </c:pt>
                <c:pt idx="59">
                  <c:v>小儿骨科</c:v>
                </c:pt>
                <c:pt idx="60">
                  <c:v>皮肤科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99.22500177730561</c:v>
                </c:pt>
                <c:pt idx="2">
                  <c:v>98.68719299287878</c:v>
                </c:pt>
                <c:pt idx="3">
                  <c:v>97.02353360908829</c:v>
                </c:pt>
                <c:pt idx="4">
                  <c:v>95.94879015284154</c:v>
                </c:pt>
                <c:pt idx="5">
                  <c:v>95.7934603252021</c:v>
                </c:pt>
                <c:pt idx="6">
                  <c:v>93.28367723340571</c:v>
                </c:pt>
                <c:pt idx="7">
                  <c:v>93.07956639863751</c:v>
                </c:pt>
                <c:pt idx="8">
                  <c:v>92.78663026294919</c:v>
                </c:pt>
                <c:pt idx="9">
                  <c:v>92.11708408164272</c:v>
                </c:pt>
                <c:pt idx="10">
                  <c:v>91.45222111184059</c:v>
                </c:pt>
                <c:pt idx="11">
                  <c:v>88.05265078569658</c:v>
                </c:pt>
                <c:pt idx="12">
                  <c:v>86.10940014654776</c:v>
                </c:pt>
                <c:pt idx="13">
                  <c:v>84.73578846604241</c:v>
                </c:pt>
                <c:pt idx="14">
                  <c:v>81.59448150620594</c:v>
                </c:pt>
                <c:pt idx="15">
                  <c:v>80.48422264966717</c:v>
                </c:pt>
                <c:pt idx="16">
                  <c:v>78.52803679231717</c:v>
                </c:pt>
                <c:pt idx="17">
                  <c:v>74.261815691406</c:v>
                </c:pt>
                <c:pt idx="18">
                  <c:v>73.01632338132166</c:v>
                </c:pt>
                <c:pt idx="19">
                  <c:v>72.5992983956588</c:v>
                </c:pt>
                <c:pt idx="20">
                  <c:v>72.40005108966983</c:v>
                </c:pt>
                <c:pt idx="21">
                  <c:v>72.20712693222805</c:v>
                </c:pt>
                <c:pt idx="22">
                  <c:v>68.4156851513891</c:v>
                </c:pt>
                <c:pt idx="23">
                  <c:v>65.00698414745247</c:v>
                </c:pt>
                <c:pt idx="24">
                  <c:v>64.74451256394406</c:v>
                </c:pt>
                <c:pt idx="25">
                  <c:v>64.29797420361406</c:v>
                </c:pt>
                <c:pt idx="26">
                  <c:v>60.92964311062642</c:v>
                </c:pt>
                <c:pt idx="27">
                  <c:v>60.43733058146301</c:v>
                </c:pt>
                <c:pt idx="28">
                  <c:v>58.231986632666725</c:v>
                </c:pt>
                <c:pt idx="29">
                  <c:v>57.94208058098628</c:v>
                </c:pt>
                <c:pt idx="30">
                  <c:v>57.61465548673879</c:v>
                </c:pt>
                <c:pt idx="31">
                  <c:v>56.80701487360379</c:v>
                </c:pt>
                <c:pt idx="32">
                  <c:v>55.6041346355942</c:v>
                </c:pt>
                <c:pt idx="33">
                  <c:v>51.26122727732445</c:v>
                </c:pt>
                <c:pt idx="34">
                  <c:v>49.497479034067005</c:v>
                </c:pt>
                <c:pt idx="35">
                  <c:v>49.04433948405761</c:v>
                </c:pt>
                <c:pt idx="36">
                  <c:v>48.8130611299728</c:v>
                </c:pt>
                <c:pt idx="37">
                  <c:v>47.387930648155596</c:v>
                </c:pt>
                <c:pt idx="38">
                  <c:v>45.87680272653691</c:v>
                </c:pt>
                <c:pt idx="39">
                  <c:v>41.60765301914301</c:v>
                </c:pt>
                <c:pt idx="40">
                  <c:v>41.10487448937531</c:v>
                </c:pt>
                <c:pt idx="41">
                  <c:v>35.71779933461235</c:v>
                </c:pt>
                <c:pt idx="42">
                  <c:v>33.334173964426924</c:v>
                </c:pt>
                <c:pt idx="43">
                  <c:v>30.416254715534773</c:v>
                </c:pt>
                <c:pt idx="44">
                  <c:v>29.202703805188953</c:v>
                </c:pt>
                <c:pt idx="45">
                  <c:v>28.5251223462513</c:v>
                </c:pt>
                <c:pt idx="46">
                  <c:v>27.87361149573653</c:v>
                </c:pt>
                <c:pt idx="47">
                  <c:v>26.22953472600548</c:v>
                </c:pt>
                <c:pt idx="48">
                  <c:v>25.518813218204535</c:v>
                </c:pt>
                <c:pt idx="49">
                  <c:v>23.835510100061033</c:v>
                </c:pt>
                <c:pt idx="50">
                  <c:v>23.562465410281547</c:v>
                </c:pt>
                <c:pt idx="51">
                  <c:v>22.43336260062615</c:v>
                </c:pt>
                <c:pt idx="52">
                  <c:v>19.857399933410992</c:v>
                </c:pt>
                <c:pt idx="53">
                  <c:v>18.559380092987677</c:v>
                </c:pt>
                <c:pt idx="54">
                  <c:v>18.45405890310324</c:v>
                </c:pt>
                <c:pt idx="55">
                  <c:v>8.103791271446102</c:v>
                </c:pt>
                <c:pt idx="56">
                  <c:v>7.980579647429697</c:v>
                </c:pt>
                <c:pt idx="57">
                  <c:v>4.990893132410181</c:v>
                </c:pt>
                <c:pt idx="58">
                  <c:v>4.06263585423813</c:v>
                </c:pt>
                <c:pt idx="59">
                  <c:v>3.903816226747665</c:v>
                </c:pt>
                <c:pt idx="60">
                  <c:v>3.1297106230637253</c:v>
                </c:pt>
                <c:pt idx="61">
                  <c:v>2.378728319196173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资产负债率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资产负债率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小儿推拿科</c:v>
                </c:pt>
                <c:pt idx="2">
                  <c:v>普通外科</c:v>
                </c:pt>
                <c:pt idx="3">
                  <c:v>口腔科</c:v>
                </c:pt>
                <c:pt idx="4">
                  <c:v>血液科</c:v>
                </c:pt>
                <c:pt idx="5">
                  <c:v>肾脏内科</c:v>
                </c:pt>
                <c:pt idx="6">
                  <c:v>肿瘤内科</c:v>
                </c:pt>
                <c:pt idx="7">
                  <c:v>肛肠科</c:v>
                </c:pt>
                <c:pt idx="8">
                  <c:v>老年医学科</c:v>
                </c:pt>
                <c:pt idx="9">
                  <c:v>身心医学科</c:v>
                </c:pt>
                <c:pt idx="10">
                  <c:v>脾胃病科</c:v>
                </c:pt>
                <c:pt idx="11">
                  <c:v>重症医学科</c:v>
                </c:pt>
                <c:pt idx="12">
                  <c:v>脑病二科</c:v>
                </c:pt>
                <c:pt idx="13">
                  <c:v>泌尿外科</c:v>
                </c:pt>
                <c:pt idx="14">
                  <c:v>妇科妇二科合并</c:v>
                </c:pt>
                <c:pt idx="15">
                  <c:v>消化内科</c:v>
                </c:pt>
                <c:pt idx="16">
                  <c:v>肾病科</c:v>
                </c:pt>
                <c:pt idx="17">
                  <c:v>推拿科</c:v>
                </c:pt>
                <c:pt idx="18">
                  <c:v>脊柱骨科</c:v>
                </c:pt>
                <c:pt idx="19">
                  <c:v>皮肤科</c:v>
                </c:pt>
                <c:pt idx="20">
                  <c:v>神经外科</c:v>
                </c:pt>
                <c:pt idx="21">
                  <c:v>小儿骨科</c:v>
                </c:pt>
                <c:pt idx="22">
                  <c:v>治未病中心</c:v>
                </c:pt>
                <c:pt idx="23">
                  <c:v>胸外科</c:v>
                </c:pt>
                <c:pt idx="24">
                  <c:v>内分泌科</c:v>
                </c:pt>
                <c:pt idx="25">
                  <c:v>周围血管科</c:v>
                </c:pt>
                <c:pt idx="26">
                  <c:v>心病三科</c:v>
                </c:pt>
                <c:pt idx="27">
                  <c:v>心病一科</c:v>
                </c:pt>
                <c:pt idx="28">
                  <c:v>关节骨科</c:v>
                </c:pt>
                <c:pt idx="29">
                  <c:v>神经内科</c:v>
                </c:pt>
                <c:pt idx="30">
                  <c:v>运动损伤骨科</c:v>
                </c:pt>
                <c:pt idx="31">
                  <c:v>脑病一科</c:v>
                </c:pt>
                <c:pt idx="32">
                  <c:v>中医经典科</c:v>
                </c:pt>
                <c:pt idx="33">
                  <c:v>中医外治中心</c:v>
                </c:pt>
                <c:pt idx="34">
                  <c:v>呼吸内科</c:v>
                </c:pt>
                <c:pt idx="35">
                  <c:v>东区重症医学科</c:v>
                </c:pt>
                <c:pt idx="36">
                  <c:v>耳鼻喉科</c:v>
                </c:pt>
                <c:pt idx="37">
                  <c:v>针灸科</c:v>
                </c:pt>
                <c:pt idx="38">
                  <c:v>东区肾病科</c:v>
                </c:pt>
                <c:pt idx="39">
                  <c:v>医院</c:v>
                </c:pt>
                <c:pt idx="40">
                  <c:v>肝胆外科</c:v>
                </c:pt>
                <c:pt idx="41">
                  <c:v>美容皮肤科</c:v>
                </c:pt>
                <c:pt idx="42">
                  <c:v>康复科</c:v>
                </c:pt>
                <c:pt idx="43">
                  <c:v>心病二科</c:v>
                </c:pt>
                <c:pt idx="44">
                  <c:v>妇二科</c:v>
                </c:pt>
                <c:pt idx="45">
                  <c:v>显微骨科</c:v>
                </c:pt>
                <c:pt idx="46">
                  <c:v>脾胃科消化科合并</c:v>
                </c:pt>
                <c:pt idx="47">
                  <c:v>微创骨科</c:v>
                </c:pt>
                <c:pt idx="48">
                  <c:v>乳腺甲状腺外科</c:v>
                </c:pt>
                <c:pt idx="49">
                  <c:v>综合内科</c:v>
                </c:pt>
                <c:pt idx="50">
                  <c:v>创伤骨科</c:v>
                </c:pt>
                <c:pt idx="51">
                  <c:v>眼科</c:v>
                </c:pt>
                <c:pt idx="52">
                  <c:v>骨科</c:v>
                </c:pt>
                <c:pt idx="53">
                  <c:v>心血管内科</c:v>
                </c:pt>
                <c:pt idx="54">
                  <c:v>心病四科</c:v>
                </c:pt>
                <c:pt idx="55">
                  <c:v>妇科</c:v>
                </c:pt>
                <c:pt idx="56">
                  <c:v>西区重症医学科</c:v>
                </c:pt>
                <c:pt idx="57">
                  <c:v>儿科</c:v>
                </c:pt>
                <c:pt idx="58">
                  <c:v>男科</c:v>
                </c:pt>
                <c:pt idx="59">
                  <c:v>肝病科</c:v>
                </c:pt>
                <c:pt idx="60">
                  <c:v>脑病三科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97.78920253673635</c:v>
                </c:pt>
                <c:pt idx="1">
                  <c:v>96.22592376958991</c:v>
                </c:pt>
                <c:pt idx="2">
                  <c:v>95.4364885122972</c:v>
                </c:pt>
                <c:pt idx="3">
                  <c:v>93.29165863059437</c:v>
                </c:pt>
                <c:pt idx="4">
                  <c:v>92.65813636232596</c:v>
                </c:pt>
                <c:pt idx="5">
                  <c:v>91.87250418848541</c:v>
                </c:pt>
                <c:pt idx="6">
                  <c:v>89.23510413347822</c:v>
                </c:pt>
                <c:pt idx="7">
                  <c:v>89.13014092759201</c:v>
                </c:pt>
                <c:pt idx="8">
                  <c:v>89.09336867393276</c:v>
                </c:pt>
                <c:pt idx="9">
                  <c:v>88.98205714876714</c:v>
                </c:pt>
                <c:pt idx="10">
                  <c:v>88.77495916494343</c:v>
                </c:pt>
                <c:pt idx="11">
                  <c:v>85.51071615438597</c:v>
                </c:pt>
                <c:pt idx="12">
                  <c:v>82.76433338958633</c:v>
                </c:pt>
                <c:pt idx="13">
                  <c:v>82.69408112326656</c:v>
                </c:pt>
                <c:pt idx="14">
                  <c:v>80.28503185869398</c:v>
                </c:pt>
                <c:pt idx="15">
                  <c:v>78.05383405127142</c:v>
                </c:pt>
                <c:pt idx="16">
                  <c:v>76.9390880284361</c:v>
                </c:pt>
                <c:pt idx="17">
                  <c:v>75.50234306133723</c:v>
                </c:pt>
                <c:pt idx="18">
                  <c:v>68.40050282510421</c:v>
                </c:pt>
                <c:pt idx="19">
                  <c:v>66.85573980369665</c:v>
                </c:pt>
                <c:pt idx="20">
                  <c:v>66.79238633823148</c:v>
                </c:pt>
                <c:pt idx="21">
                  <c:v>66.171804516739</c:v>
                </c:pt>
                <c:pt idx="22">
                  <c:v>63.857776845954305</c:v>
                </c:pt>
                <c:pt idx="23">
                  <c:v>63.7671521681344</c:v>
                </c:pt>
                <c:pt idx="24">
                  <c:v>59.36721541828904</c:v>
                </c:pt>
                <c:pt idx="25">
                  <c:v>55.198678757299604</c:v>
                </c:pt>
                <c:pt idx="26">
                  <c:v>52.558660468157136</c:v>
                </c:pt>
                <c:pt idx="27">
                  <c:v>51.09091162673734</c:v>
                </c:pt>
                <c:pt idx="28">
                  <c:v>50.2772527872881</c:v>
                </c:pt>
                <c:pt idx="29">
                  <c:v>50.13781367224348</c:v>
                </c:pt>
                <c:pt idx="30">
                  <c:v>49.56513303161165</c:v>
                </c:pt>
                <c:pt idx="31">
                  <c:v>49.128325014368414</c:v>
                </c:pt>
                <c:pt idx="32">
                  <c:v>49.04997672818692</c:v>
                </c:pt>
                <c:pt idx="33">
                  <c:v>46.64807549361236</c:v>
                </c:pt>
                <c:pt idx="34">
                  <c:v>44.23982198803982</c:v>
                </c:pt>
                <c:pt idx="35">
                  <c:v>41.919950177831836</c:v>
                </c:pt>
                <c:pt idx="36">
                  <c:v>39.657678792249776</c:v>
                </c:pt>
                <c:pt idx="37">
                  <c:v>38.533665509781216</c:v>
                </c:pt>
                <c:pt idx="38">
                  <c:v>35.43544889102381</c:v>
                </c:pt>
                <c:pt idx="39">
                  <c:v>33.19082946359542</c:v>
                </c:pt>
                <c:pt idx="40">
                  <c:v>32.15747613456219</c:v>
                </c:pt>
                <c:pt idx="41">
                  <c:v>29.247976767194306</c:v>
                </c:pt>
                <c:pt idx="42">
                  <c:v>27.016545941426727</c:v>
                </c:pt>
                <c:pt idx="43">
                  <c:v>25.017418917878164</c:v>
                </c:pt>
                <c:pt idx="44">
                  <c:v>24.442446010567863</c:v>
                </c:pt>
                <c:pt idx="45">
                  <c:v>22.07224529796179</c:v>
                </c:pt>
                <c:pt idx="46">
                  <c:v>20.975197747911455</c:v>
                </c:pt>
                <c:pt idx="47">
                  <c:v>16.545714068105898</c:v>
                </c:pt>
                <c:pt idx="48">
                  <c:v>16.249718206942987</c:v>
                </c:pt>
                <c:pt idx="49">
                  <c:v>16.173225780592325</c:v>
                </c:pt>
                <c:pt idx="50">
                  <c:v>14.014635926295437</c:v>
                </c:pt>
                <c:pt idx="51">
                  <c:v>13.92584182006782</c:v>
                </c:pt>
                <c:pt idx="52">
                  <c:v>12.00849920470526</c:v>
                </c:pt>
                <c:pt idx="53">
                  <c:v>11.761818725010365</c:v>
                </c:pt>
                <c:pt idx="54">
                  <c:v>10.947821459857288</c:v>
                </c:pt>
                <c:pt idx="55">
                  <c:v>8.838551051650523</c:v>
                </c:pt>
                <c:pt idx="56">
                  <c:v>8.304864335611594</c:v>
                </c:pt>
                <c:pt idx="57">
                  <c:v>6.634041451422812</c:v>
                </c:pt>
                <c:pt idx="58">
                  <c:v>6.173486235055936</c:v>
                </c:pt>
                <c:pt idx="59">
                  <c:v>5.671882401542483</c:v>
                </c:pt>
                <c:pt idx="60">
                  <c:v>5.4094192211047165</c:v>
                </c:pt>
                <c:pt idx="61">
                  <c:v>1.9051873276136444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脑病二科</c:v>
                </c:pt>
                <c:pt idx="1">
                  <c:v>皮肤科</c:v>
                </c:pt>
                <c:pt idx="2">
                  <c:v>东区重症医学科</c:v>
                </c:pt>
                <c:pt idx="3">
                  <c:v>风湿病科</c:v>
                </c:pt>
                <c:pt idx="4">
                  <c:v>男科</c:v>
                </c:pt>
                <c:pt idx="5">
                  <c:v>治未病中心</c:v>
                </c:pt>
                <c:pt idx="6">
                  <c:v>耳鼻喉科</c:v>
                </c:pt>
                <c:pt idx="7">
                  <c:v>西区重症医学科</c:v>
                </c:pt>
                <c:pt idx="8">
                  <c:v>脾胃科消化科合并</c:v>
                </c:pt>
                <c:pt idx="9">
                  <c:v>脊柱骨科</c:v>
                </c:pt>
                <c:pt idx="10">
                  <c:v>肝胆外科</c:v>
                </c:pt>
                <c:pt idx="11">
                  <c:v>推拿科</c:v>
                </c:pt>
                <c:pt idx="12">
                  <c:v>消化内科</c:v>
                </c:pt>
                <c:pt idx="13">
                  <c:v>产科</c:v>
                </c:pt>
                <c:pt idx="14">
                  <c:v>胸外科</c:v>
                </c:pt>
                <c:pt idx="15">
                  <c:v>显微骨科</c:v>
                </c:pt>
                <c:pt idx="16">
                  <c:v>微创骨科</c:v>
                </c:pt>
                <c:pt idx="17">
                  <c:v>心病三科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小儿骨科</c:v>
                </c:pt>
                <c:pt idx="21">
                  <c:v>关节骨科</c:v>
                </c:pt>
                <c:pt idx="22">
                  <c:v>周围血管科</c:v>
                </c:pt>
                <c:pt idx="23">
                  <c:v>运动损伤骨科</c:v>
                </c:pt>
                <c:pt idx="24">
                  <c:v>妇二科</c:v>
                </c:pt>
                <c:pt idx="25">
                  <c:v>综合内科</c:v>
                </c:pt>
                <c:pt idx="26">
                  <c:v>儿科</c:v>
                </c:pt>
                <c:pt idx="27">
                  <c:v>针灸科</c:v>
                </c:pt>
                <c:pt idx="28">
                  <c:v>中医经典科</c:v>
                </c:pt>
                <c:pt idx="29">
                  <c:v>重症医学科</c:v>
                </c:pt>
                <c:pt idx="30">
                  <c:v>肝病科</c:v>
                </c:pt>
                <c:pt idx="31">
                  <c:v>美容皮肤科</c:v>
                </c:pt>
                <c:pt idx="32">
                  <c:v>骨科</c:v>
                </c:pt>
                <c:pt idx="33">
                  <c:v>妇科妇二科合并</c:v>
                </c:pt>
                <c:pt idx="34">
                  <c:v>眼科</c:v>
                </c:pt>
                <c:pt idx="35">
                  <c:v>老年医学科</c:v>
                </c:pt>
                <c:pt idx="36">
                  <c:v>康复科</c:v>
                </c:pt>
                <c:pt idx="37">
                  <c:v>心病四科</c:v>
                </c:pt>
                <c:pt idx="38">
                  <c:v>身心医学科</c:v>
                </c:pt>
                <c:pt idx="39">
                  <c:v>神经内科</c:v>
                </c:pt>
                <c:pt idx="40">
                  <c:v>肛肠科</c:v>
                </c:pt>
                <c:pt idx="41">
                  <c:v>东区肾病科</c:v>
                </c:pt>
                <c:pt idx="42">
                  <c:v>内分泌科</c:v>
                </c:pt>
                <c:pt idx="43">
                  <c:v>肿瘤内科</c:v>
                </c:pt>
                <c:pt idx="44">
                  <c:v>神经外科</c:v>
                </c:pt>
                <c:pt idx="45">
                  <c:v>呼吸内科</c:v>
                </c:pt>
                <c:pt idx="46">
                  <c:v>中医外治中心</c:v>
                </c:pt>
                <c:pt idx="47">
                  <c:v>口腔科</c:v>
                </c:pt>
                <c:pt idx="48">
                  <c:v>心血管内科</c:v>
                </c:pt>
                <c:pt idx="49">
                  <c:v>脑病一科</c:v>
                </c:pt>
                <c:pt idx="50">
                  <c:v>普通外科</c:v>
                </c:pt>
                <c:pt idx="51">
                  <c:v>脑病三科</c:v>
                </c:pt>
                <c:pt idx="52">
                  <c:v>小儿推拿科</c:v>
                </c:pt>
                <c:pt idx="53">
                  <c:v>血液科</c:v>
                </c:pt>
                <c:pt idx="54">
                  <c:v>泌尿外科</c:v>
                </c:pt>
                <c:pt idx="55">
                  <c:v>创伤骨科</c:v>
                </c:pt>
                <c:pt idx="56">
                  <c:v>乳腺甲状腺外科</c:v>
                </c:pt>
                <c:pt idx="57">
                  <c:v>肾病科</c:v>
                </c:pt>
                <c:pt idx="58">
                  <c:v>心病一科</c:v>
                </c:pt>
                <c:pt idx="59">
                  <c:v>脾胃病科</c:v>
                </c:pt>
                <c:pt idx="60">
                  <c:v>医院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99.01566729198659</c:v>
                </c:pt>
                <c:pt idx="2">
                  <c:v>96.09259140168847</c:v>
                </c:pt>
                <c:pt idx="3">
                  <c:v>95.1955651052723</c:v>
                </c:pt>
                <c:pt idx="4">
                  <c:v>94.5349395617521</c:v>
                </c:pt>
                <c:pt idx="5">
                  <c:v>92.72900860264198</c:v>
                </c:pt>
                <c:pt idx="6">
                  <c:v>89.21309748988797</c:v>
                </c:pt>
                <c:pt idx="7">
                  <c:v>88.23370963789695</c:v>
                </c:pt>
                <c:pt idx="8">
                  <c:v>87.7927881754368</c:v>
                </c:pt>
                <c:pt idx="9">
                  <c:v>86.54467420682121</c:v>
                </c:pt>
                <c:pt idx="10">
                  <c:v>86.469215482201</c:v>
                </c:pt>
                <c:pt idx="11">
                  <c:v>81.95854867262042</c:v>
                </c:pt>
                <c:pt idx="12">
                  <c:v>81.4243810835555</c:v>
                </c:pt>
                <c:pt idx="13">
                  <c:v>79.9162835831842</c:v>
                </c:pt>
                <c:pt idx="14">
                  <c:v>77.32205086326046</c:v>
                </c:pt>
                <c:pt idx="15">
                  <c:v>73.0508314595498</c:v>
                </c:pt>
                <c:pt idx="16">
                  <c:v>72.82121634670388</c:v>
                </c:pt>
                <c:pt idx="17">
                  <c:v>71.40361546644333</c:v>
                </c:pt>
                <c:pt idx="18">
                  <c:v>70.21570063887889</c:v>
                </c:pt>
                <c:pt idx="19">
                  <c:v>67.24014209914769</c:v>
                </c:pt>
                <c:pt idx="20">
                  <c:v>64.6443006843615</c:v>
                </c:pt>
                <c:pt idx="21">
                  <c:v>63.72160309502283</c:v>
                </c:pt>
                <c:pt idx="22">
                  <c:v>63.64421362182818</c:v>
                </c:pt>
                <c:pt idx="23">
                  <c:v>63.578486670643215</c:v>
                </c:pt>
                <c:pt idx="24">
                  <c:v>63.09200468836804</c:v>
                </c:pt>
                <c:pt idx="25">
                  <c:v>63.06381596578364</c:v>
                </c:pt>
                <c:pt idx="26">
                  <c:v>60.036592877604456</c:v>
                </c:pt>
                <c:pt idx="27">
                  <c:v>55.07579657635178</c:v>
                </c:pt>
                <c:pt idx="28">
                  <c:v>53.20110980302688</c:v>
                </c:pt>
                <c:pt idx="29">
                  <c:v>52.64808000287942</c:v>
                </c:pt>
                <c:pt idx="30">
                  <c:v>49.216875737488245</c:v>
                </c:pt>
                <c:pt idx="31">
                  <c:v>47.009507950445524</c:v>
                </c:pt>
                <c:pt idx="32">
                  <c:v>45.40298607500852</c:v>
                </c:pt>
                <c:pt idx="33">
                  <c:v>45.26565585243168</c:v>
                </c:pt>
                <c:pt idx="34">
                  <c:v>41.154617674118086</c:v>
                </c:pt>
                <c:pt idx="35">
                  <c:v>39.215289380665844</c:v>
                </c:pt>
                <c:pt idx="36">
                  <c:v>38.02666775644605</c:v>
                </c:pt>
                <c:pt idx="37">
                  <c:v>37.920976490655065</c:v>
                </c:pt>
                <c:pt idx="38">
                  <c:v>37.47529019061596</c:v>
                </c:pt>
                <c:pt idx="39">
                  <c:v>29.391400328671097</c:v>
                </c:pt>
                <c:pt idx="40">
                  <c:v>27.330939684259153</c:v>
                </c:pt>
                <c:pt idx="41">
                  <c:v>26.884629114000962</c:v>
                </c:pt>
                <c:pt idx="42">
                  <c:v>26.64507243356266</c:v>
                </c:pt>
                <c:pt idx="43">
                  <c:v>26.425956567918426</c:v>
                </c:pt>
                <c:pt idx="44">
                  <c:v>26.340373439408182</c:v>
                </c:pt>
                <c:pt idx="45">
                  <c:v>26.27046244129918</c:v>
                </c:pt>
                <c:pt idx="46">
                  <c:v>26.24534997011267</c:v>
                </c:pt>
                <c:pt idx="47">
                  <c:v>25.833127189464843</c:v>
                </c:pt>
                <c:pt idx="48">
                  <c:v>22.57513951677383</c:v>
                </c:pt>
                <c:pt idx="49">
                  <c:v>21.21401105943139</c:v>
                </c:pt>
                <c:pt idx="50">
                  <c:v>8.090232164525585</c:v>
                </c:pt>
                <c:pt idx="51">
                  <c:v>7.302364581916054</c:v>
                </c:pt>
                <c:pt idx="52">
                  <c:v>5.617391214301518</c:v>
                </c:pt>
                <c:pt idx="53">
                  <c:v>5.137462895429896</c:v>
                </c:pt>
                <c:pt idx="54">
                  <c:v>4.9339920710020895</c:v>
                </c:pt>
                <c:pt idx="55">
                  <c:v>4.9045859602321</c:v>
                </c:pt>
                <c:pt idx="56">
                  <c:v>4.3234944405444855</c:v>
                </c:pt>
                <c:pt idx="57">
                  <c:v>3.0867048887732014</c:v>
                </c:pt>
                <c:pt idx="58">
                  <c:v>2.9363921648575935</c:v>
                </c:pt>
                <c:pt idx="59">
                  <c:v>2.824671747491055</c:v>
                </c:pt>
                <c:pt idx="60">
                  <c:v>0.3445592897647312</c:v>
                </c:pt>
                <c:pt idx="61">
                  <c:v>0.1617758371865776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男科</c:v>
                </c:pt>
                <c:pt idx="27">
                  <c:v>泌尿外科</c:v>
                </c:pt>
                <c:pt idx="28">
                  <c:v>普通外科</c:v>
                </c:pt>
                <c:pt idx="29">
                  <c:v>小儿骨科</c:v>
                </c:pt>
                <c:pt idx="30">
                  <c:v>关节骨科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肾病科</c:v>
                </c:pt>
                <c:pt idx="34">
                  <c:v>肾脏内科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风湿病科</c:v>
                </c:pt>
                <c:pt idx="38">
                  <c:v>血液科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脑病二科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综合内科</c:v>
                </c:pt>
                <c:pt idx="49">
                  <c:v>心病四科</c:v>
                </c:pt>
                <c:pt idx="50">
                  <c:v>心病三科</c:v>
                </c:pt>
                <c:pt idx="51">
                  <c:v>心病二科</c:v>
                </c:pt>
                <c:pt idx="52">
                  <c:v>心病一科</c:v>
                </c:pt>
                <c:pt idx="53">
                  <c:v>心血管内科</c:v>
                </c:pt>
                <c:pt idx="54">
                  <c:v>创伤骨科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骨科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创伤骨科</c:v>
                </c:pt>
                <c:pt idx="2">
                  <c:v>骨科</c:v>
                </c:pt>
                <c:pt idx="3">
                  <c:v>脊柱骨科</c:v>
                </c:pt>
                <c:pt idx="4">
                  <c:v>中医外治中心</c:v>
                </c:pt>
                <c:pt idx="5">
                  <c:v>脾胃科消化科合并</c:v>
                </c:pt>
                <c:pt idx="6">
                  <c:v>肾病科</c:v>
                </c:pt>
                <c:pt idx="7">
                  <c:v>综合内科</c:v>
                </c:pt>
                <c:pt idx="8">
                  <c:v>针灸科</c:v>
                </c:pt>
                <c:pt idx="9">
                  <c:v>脑病三科</c:v>
                </c:pt>
                <c:pt idx="10">
                  <c:v>小儿骨科</c:v>
                </c:pt>
                <c:pt idx="11">
                  <c:v>小儿推拿科</c:v>
                </c:pt>
                <c:pt idx="12">
                  <c:v>重症医学科</c:v>
                </c:pt>
                <c:pt idx="13">
                  <c:v>神经外科</c:v>
                </c:pt>
                <c:pt idx="14">
                  <c:v>男科</c:v>
                </c:pt>
                <c:pt idx="15">
                  <c:v>周围血管科</c:v>
                </c:pt>
                <c:pt idx="16">
                  <c:v>内分泌科</c:v>
                </c:pt>
                <c:pt idx="17">
                  <c:v>妇科妇二科合并</c:v>
                </c:pt>
                <c:pt idx="18">
                  <c:v>心病二科</c:v>
                </c:pt>
                <c:pt idx="19">
                  <c:v>康复科</c:v>
                </c:pt>
                <c:pt idx="20">
                  <c:v>心血管内科</c:v>
                </c:pt>
                <c:pt idx="21">
                  <c:v>微创骨科</c:v>
                </c:pt>
                <c:pt idx="22">
                  <c:v>皮肤科</c:v>
                </c:pt>
                <c:pt idx="23">
                  <c:v>治未病中心</c:v>
                </c:pt>
                <c:pt idx="24">
                  <c:v>肝病科</c:v>
                </c:pt>
                <c:pt idx="25">
                  <c:v>乳腺甲状腺外科</c:v>
                </c:pt>
                <c:pt idx="26">
                  <c:v>显微骨科</c:v>
                </c:pt>
                <c:pt idx="27">
                  <c:v>神经内科</c:v>
                </c:pt>
                <c:pt idx="28">
                  <c:v>心病四科</c:v>
                </c:pt>
                <c:pt idx="29">
                  <c:v>胸外科</c:v>
                </c:pt>
                <c:pt idx="30">
                  <c:v>西区重症医学科</c:v>
                </c:pt>
                <c:pt idx="31">
                  <c:v>医院</c:v>
                </c:pt>
                <c:pt idx="32">
                  <c:v>儿科</c:v>
                </c:pt>
                <c:pt idx="33">
                  <c:v>中医经典科</c:v>
                </c:pt>
                <c:pt idx="34">
                  <c:v>风湿病科</c:v>
                </c:pt>
                <c:pt idx="35">
                  <c:v>脾胃病科</c:v>
                </c:pt>
                <c:pt idx="36">
                  <c:v>运动损伤骨科</c:v>
                </c:pt>
                <c:pt idx="37">
                  <c:v>口腔科</c:v>
                </c:pt>
                <c:pt idx="38">
                  <c:v>脑病一科</c:v>
                </c:pt>
                <c:pt idx="39">
                  <c:v>心病一科</c:v>
                </c:pt>
                <c:pt idx="40">
                  <c:v>普通外科</c:v>
                </c:pt>
                <c:pt idx="41">
                  <c:v>呼吸内科</c:v>
                </c:pt>
                <c:pt idx="42">
                  <c:v>消化内科</c:v>
                </c:pt>
                <c:pt idx="43">
                  <c:v>老年医学科</c:v>
                </c:pt>
                <c:pt idx="44">
                  <c:v>眼科</c:v>
                </c:pt>
                <c:pt idx="45">
                  <c:v>关节骨科</c:v>
                </c:pt>
                <c:pt idx="46">
                  <c:v>泌尿外科</c:v>
                </c:pt>
                <c:pt idx="47">
                  <c:v>肿瘤内科</c:v>
                </c:pt>
                <c:pt idx="48">
                  <c:v>肝胆外科</c:v>
                </c:pt>
                <c:pt idx="49">
                  <c:v>脑病二科</c:v>
                </c:pt>
                <c:pt idx="50">
                  <c:v>美容皮肤科</c:v>
                </c:pt>
                <c:pt idx="51">
                  <c:v>身心医学科</c:v>
                </c:pt>
                <c:pt idx="52">
                  <c:v>推拿科</c:v>
                </c:pt>
                <c:pt idx="53">
                  <c:v>耳鼻喉科</c:v>
                </c:pt>
                <c:pt idx="54">
                  <c:v>产科</c:v>
                </c:pt>
                <c:pt idx="55">
                  <c:v>肾脏内科</c:v>
                </c:pt>
                <c:pt idx="56">
                  <c:v>心病三科</c:v>
                </c:pt>
                <c:pt idx="57">
                  <c:v>妇科</c:v>
                </c:pt>
                <c:pt idx="58">
                  <c:v>肛肠科</c:v>
                </c:pt>
                <c:pt idx="59">
                  <c:v>东区重症医学科</c:v>
                </c:pt>
                <c:pt idx="60">
                  <c:v>妇二科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99.56599278092104</c:v>
                </c:pt>
                <c:pt idx="2">
                  <c:v>99.4514930051686</c:v>
                </c:pt>
                <c:pt idx="3">
                  <c:v>97.48682820675286</c:v>
                </c:pt>
                <c:pt idx="4">
                  <c:v>96.53355040600034</c:v>
                </c:pt>
                <c:pt idx="5">
                  <c:v>92.67888358512782</c:v>
                </c:pt>
                <c:pt idx="6">
                  <c:v>88.56065111168266</c:v>
                </c:pt>
                <c:pt idx="7">
                  <c:v>88.3894956162265</c:v>
                </c:pt>
                <c:pt idx="8">
                  <c:v>88.32108409445061</c:v>
                </c:pt>
                <c:pt idx="9">
                  <c:v>86.97570884451076</c:v>
                </c:pt>
                <c:pt idx="10">
                  <c:v>83.20853628670443</c:v>
                </c:pt>
                <c:pt idx="11">
                  <c:v>83.05598263739427</c:v>
                </c:pt>
                <c:pt idx="12">
                  <c:v>80.76284759254528</c:v>
                </c:pt>
                <c:pt idx="13">
                  <c:v>80.65326624452399</c:v>
                </c:pt>
                <c:pt idx="14">
                  <c:v>79.5635005900432</c:v>
                </c:pt>
                <c:pt idx="15">
                  <c:v>75.9643888446598</c:v>
                </c:pt>
                <c:pt idx="16">
                  <c:v>72.37061064606418</c:v>
                </c:pt>
                <c:pt idx="17">
                  <c:v>71.66249683715962</c:v>
                </c:pt>
                <c:pt idx="18">
                  <c:v>64.52601463078162</c:v>
                </c:pt>
                <c:pt idx="19">
                  <c:v>61.98469236825329</c:v>
                </c:pt>
                <c:pt idx="20">
                  <c:v>61.61826697284927</c:v>
                </c:pt>
                <c:pt idx="21">
                  <c:v>58.35064675662398</c:v>
                </c:pt>
                <c:pt idx="22">
                  <c:v>57.17923151091917</c:v>
                </c:pt>
                <c:pt idx="23">
                  <c:v>56.34845012631315</c:v>
                </c:pt>
                <c:pt idx="24">
                  <c:v>53.50392935592622</c:v>
                </c:pt>
                <c:pt idx="25">
                  <c:v>51.169864058446</c:v>
                </c:pt>
                <c:pt idx="26">
                  <c:v>49.7432325495308</c:v>
                </c:pt>
                <c:pt idx="27">
                  <c:v>48.611507768848995</c:v>
                </c:pt>
                <c:pt idx="28">
                  <c:v>48.48715943524108</c:v>
                </c:pt>
                <c:pt idx="29">
                  <c:v>46.83105793978701</c:v>
                </c:pt>
                <c:pt idx="30">
                  <c:v>44.00239017741663</c:v>
                </c:pt>
                <c:pt idx="31">
                  <c:v>40.32802225789712</c:v>
                </c:pt>
                <c:pt idx="32">
                  <c:v>39.016191997213014</c:v>
                </c:pt>
                <c:pt idx="33">
                  <c:v>38.173223108724194</c:v>
                </c:pt>
                <c:pt idx="34">
                  <c:v>37.02447325207487</c:v>
                </c:pt>
                <c:pt idx="35">
                  <c:v>32.27634229600987</c:v>
                </c:pt>
                <c:pt idx="36">
                  <c:v>30.526776203134038</c:v>
                </c:pt>
                <c:pt idx="37">
                  <c:v>29.84933544945867</c:v>
                </c:pt>
                <c:pt idx="38">
                  <c:v>29.820635251851225</c:v>
                </c:pt>
                <c:pt idx="39">
                  <c:v>26.231190161043763</c:v>
                </c:pt>
                <c:pt idx="40">
                  <c:v>25.917029711235422</c:v>
                </c:pt>
                <c:pt idx="41">
                  <c:v>23.59365729138204</c:v>
                </c:pt>
                <c:pt idx="42">
                  <c:v>22.98124479411811</c:v>
                </c:pt>
                <c:pt idx="43">
                  <c:v>22.226597534014186</c:v>
                </c:pt>
                <c:pt idx="44">
                  <c:v>20.491610862827205</c:v>
                </c:pt>
                <c:pt idx="45">
                  <c:v>20.196913717244843</c:v>
                </c:pt>
                <c:pt idx="46">
                  <c:v>20.108809504786905</c:v>
                </c:pt>
                <c:pt idx="47">
                  <c:v>19.25839356236535</c:v>
                </c:pt>
                <c:pt idx="48">
                  <c:v>15.649530422175026</c:v>
                </c:pt>
                <c:pt idx="49">
                  <c:v>14.793065235095122</c:v>
                </c:pt>
                <c:pt idx="50">
                  <c:v>13.583161199288275</c:v>
                </c:pt>
                <c:pt idx="51">
                  <c:v>11.527218653812971</c:v>
                </c:pt>
                <c:pt idx="52">
                  <c:v>9.711719857789767</c:v>
                </c:pt>
                <c:pt idx="53">
                  <c:v>9.066360440242326</c:v>
                </c:pt>
                <c:pt idx="54">
                  <c:v>8.837271941128924</c:v>
                </c:pt>
                <c:pt idx="55">
                  <c:v>8.150632095600159</c:v>
                </c:pt>
                <c:pt idx="56">
                  <c:v>6.46885622131019</c:v>
                </c:pt>
                <c:pt idx="57">
                  <c:v>6.396922761539992</c:v>
                </c:pt>
                <c:pt idx="58">
                  <c:v>4.710866928987292</c:v>
                </c:pt>
                <c:pt idx="59">
                  <c:v>2.8682666019027185</c:v>
                </c:pt>
                <c:pt idx="60">
                  <c:v>2.3988941556404977</c:v>
                </c:pt>
                <c:pt idx="61">
                  <c:v>1.5657320872412568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产科</c:v>
                </c:pt>
                <c:pt idx="2">
                  <c:v>男科</c:v>
                </c:pt>
                <c:pt idx="3">
                  <c:v>综合内科</c:v>
                </c:pt>
                <c:pt idx="4">
                  <c:v>眼科</c:v>
                </c:pt>
                <c:pt idx="5">
                  <c:v>心血管内科</c:v>
                </c:pt>
                <c:pt idx="6">
                  <c:v>血液科</c:v>
                </c:pt>
                <c:pt idx="7">
                  <c:v>妇科</c:v>
                </c:pt>
                <c:pt idx="8">
                  <c:v>治未病中心</c:v>
                </c:pt>
                <c:pt idx="9">
                  <c:v>肾病科</c:v>
                </c:pt>
                <c:pt idx="10">
                  <c:v>创伤骨科</c:v>
                </c:pt>
                <c:pt idx="11">
                  <c:v>关节骨科</c:v>
                </c:pt>
                <c:pt idx="12">
                  <c:v>东区重症医学科</c:v>
                </c:pt>
                <c:pt idx="13">
                  <c:v>口腔科</c:v>
                </c:pt>
                <c:pt idx="14">
                  <c:v>心病二科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重症医学科</c:v>
                </c:pt>
                <c:pt idx="18">
                  <c:v>肿瘤内科</c:v>
                </c:pt>
                <c:pt idx="19">
                  <c:v>乳腺甲状腺外科</c:v>
                </c:pt>
                <c:pt idx="20">
                  <c:v>骨科</c:v>
                </c:pt>
                <c:pt idx="21">
                  <c:v>西区重症医学科</c:v>
                </c:pt>
                <c:pt idx="22">
                  <c:v>神经内科</c:v>
                </c:pt>
                <c:pt idx="23">
                  <c:v>心病一科</c:v>
                </c:pt>
                <c:pt idx="24">
                  <c:v>胸外科</c:v>
                </c:pt>
                <c:pt idx="25">
                  <c:v>泌尿外科</c:v>
                </c:pt>
                <c:pt idx="26">
                  <c:v>肝胆外科</c:v>
                </c:pt>
                <c:pt idx="27">
                  <c:v>显微骨科</c:v>
                </c:pt>
                <c:pt idx="28">
                  <c:v>东区肾病科</c:v>
                </c:pt>
                <c:pt idx="29">
                  <c:v>风湿病科</c:v>
                </c:pt>
                <c:pt idx="30">
                  <c:v>微创骨科</c:v>
                </c:pt>
                <c:pt idx="31">
                  <c:v>周围血管科</c:v>
                </c:pt>
                <c:pt idx="32">
                  <c:v>内分泌科</c:v>
                </c:pt>
                <c:pt idx="33">
                  <c:v>中医经典科</c:v>
                </c:pt>
                <c:pt idx="34">
                  <c:v>皮肤科</c:v>
                </c:pt>
                <c:pt idx="35">
                  <c:v>神经外科</c:v>
                </c:pt>
                <c:pt idx="36">
                  <c:v>普通外科</c:v>
                </c:pt>
                <c:pt idx="37">
                  <c:v>美容皮肤科</c:v>
                </c:pt>
                <c:pt idx="38">
                  <c:v>脑病二科</c:v>
                </c:pt>
                <c:pt idx="39">
                  <c:v>肝病科</c:v>
                </c:pt>
                <c:pt idx="40">
                  <c:v>心病四科</c:v>
                </c:pt>
                <c:pt idx="41">
                  <c:v>肾脏内科</c:v>
                </c:pt>
                <c:pt idx="42">
                  <c:v>身心医学科</c:v>
                </c:pt>
                <c:pt idx="43">
                  <c:v>脾胃科消化科合并</c:v>
                </c:pt>
                <c:pt idx="44">
                  <c:v>脑病一科</c:v>
                </c:pt>
                <c:pt idx="45">
                  <c:v>脑病三科</c:v>
                </c:pt>
                <c:pt idx="46">
                  <c:v>妇二科</c:v>
                </c:pt>
                <c:pt idx="47">
                  <c:v>小儿推拿科</c:v>
                </c:pt>
                <c:pt idx="48">
                  <c:v>中医外治中心</c:v>
                </c:pt>
                <c:pt idx="49">
                  <c:v>心病三科</c:v>
                </c:pt>
                <c:pt idx="50">
                  <c:v>康复科</c:v>
                </c:pt>
                <c:pt idx="51">
                  <c:v>医院</c:v>
                </c:pt>
                <c:pt idx="52">
                  <c:v>针灸科</c:v>
                </c:pt>
                <c:pt idx="53">
                  <c:v>耳鼻喉科</c:v>
                </c:pt>
                <c:pt idx="54">
                  <c:v>推拿科</c:v>
                </c:pt>
                <c:pt idx="55">
                  <c:v>老年医学科</c:v>
                </c:pt>
                <c:pt idx="56">
                  <c:v>妇科妇二科合并</c:v>
                </c:pt>
                <c:pt idx="57">
                  <c:v>小儿骨科</c:v>
                </c:pt>
                <c:pt idx="58">
                  <c:v>儿科</c:v>
                </c:pt>
                <c:pt idx="59">
                  <c:v>呼吸内科</c:v>
                </c:pt>
                <c:pt idx="60">
                  <c:v>肛肠科</c:v>
                </c:pt>
                <c:pt idx="61">
                  <c:v>脾胃病科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94.76749597924587</c:v>
                </c:pt>
                <c:pt idx="2">
                  <c:v>94.62721922932431</c:v>
                </c:pt>
                <c:pt idx="3">
                  <c:v>87.44968364792906</c:v>
                </c:pt>
                <c:pt idx="4">
                  <c:v>86.40284270096281</c:v>
                </c:pt>
                <c:pt idx="5">
                  <c:v>86.03931008233431</c:v>
                </c:pt>
                <c:pt idx="6">
                  <c:v>85.8610180045848</c:v>
                </c:pt>
                <c:pt idx="7">
                  <c:v>82.47183917540266</c:v>
                </c:pt>
                <c:pt idx="8">
                  <c:v>80.57270814625863</c:v>
                </c:pt>
                <c:pt idx="9">
                  <c:v>79.64612527005059</c:v>
                </c:pt>
                <c:pt idx="10">
                  <c:v>77.54420655333591</c:v>
                </c:pt>
                <c:pt idx="11">
                  <c:v>77.42922386455777</c:v>
                </c:pt>
                <c:pt idx="12">
                  <c:v>75.0979989028261</c:v>
                </c:pt>
                <c:pt idx="13">
                  <c:v>74.97185009456825</c:v>
                </c:pt>
                <c:pt idx="14">
                  <c:v>74.95900371713684</c:v>
                </c:pt>
                <c:pt idx="15">
                  <c:v>72.07117665870526</c:v>
                </c:pt>
                <c:pt idx="16">
                  <c:v>66.25480722612897</c:v>
                </c:pt>
                <c:pt idx="17">
                  <c:v>65.60400907865572</c:v>
                </c:pt>
                <c:pt idx="18">
                  <c:v>65.06510000335118</c:v>
                </c:pt>
                <c:pt idx="19">
                  <c:v>56.76552027107457</c:v>
                </c:pt>
                <c:pt idx="20">
                  <c:v>55.951063444475096</c:v>
                </c:pt>
                <c:pt idx="21">
                  <c:v>54.81570629150231</c:v>
                </c:pt>
                <c:pt idx="22">
                  <c:v>54.14324337491205</c:v>
                </c:pt>
                <c:pt idx="23">
                  <c:v>53.080732756882206</c:v>
                </c:pt>
                <c:pt idx="24">
                  <c:v>51.375850805517516</c:v>
                </c:pt>
                <c:pt idx="25">
                  <c:v>50.95794989912705</c:v>
                </c:pt>
                <c:pt idx="26">
                  <c:v>49.593541839250406</c:v>
                </c:pt>
                <c:pt idx="27">
                  <c:v>49.548710174225356</c:v>
                </c:pt>
                <c:pt idx="28">
                  <c:v>46.698191711594156</c:v>
                </c:pt>
                <c:pt idx="29">
                  <c:v>46.14909503514972</c:v>
                </c:pt>
                <c:pt idx="30">
                  <c:v>44.458405504247835</c:v>
                </c:pt>
                <c:pt idx="31">
                  <c:v>43.390443154911374</c:v>
                </c:pt>
                <c:pt idx="32">
                  <c:v>42.24068975995829</c:v>
                </c:pt>
                <c:pt idx="33">
                  <c:v>41.94908422316378</c:v>
                </c:pt>
                <c:pt idx="34">
                  <c:v>39.580104661358185</c:v>
                </c:pt>
                <c:pt idx="35">
                  <c:v>39.29377680329236</c:v>
                </c:pt>
                <c:pt idx="36">
                  <c:v>38.318118223412185</c:v>
                </c:pt>
                <c:pt idx="37">
                  <c:v>37.63425342197665</c:v>
                </c:pt>
                <c:pt idx="38">
                  <c:v>37.315681994244905</c:v>
                </c:pt>
                <c:pt idx="39">
                  <c:v>36.88978033848799</c:v>
                </c:pt>
                <c:pt idx="40">
                  <c:v>35.9616826873436</c:v>
                </c:pt>
                <c:pt idx="41">
                  <c:v>35.86017434985673</c:v>
                </c:pt>
                <c:pt idx="42">
                  <c:v>25.991431849020703</c:v>
                </c:pt>
                <c:pt idx="43">
                  <c:v>25.29678649428338</c:v>
                </c:pt>
                <c:pt idx="44">
                  <c:v>24.597309321971665</c:v>
                </c:pt>
                <c:pt idx="45">
                  <c:v>18.6934136599093</c:v>
                </c:pt>
                <c:pt idx="46">
                  <c:v>17.944414466031954</c:v>
                </c:pt>
                <c:pt idx="47">
                  <c:v>15.806951007350575</c:v>
                </c:pt>
                <c:pt idx="48">
                  <c:v>14.17704188185657</c:v>
                </c:pt>
                <c:pt idx="49">
                  <c:v>14.14768040822559</c:v>
                </c:pt>
                <c:pt idx="50">
                  <c:v>11.066694466073686</c:v>
                </c:pt>
                <c:pt idx="51">
                  <c:v>10.962605589317324</c:v>
                </c:pt>
                <c:pt idx="52">
                  <c:v>10.036521741491445</c:v>
                </c:pt>
                <c:pt idx="53">
                  <c:v>9.576805847225604</c:v>
                </c:pt>
                <c:pt idx="54">
                  <c:v>8.756881386755486</c:v>
                </c:pt>
                <c:pt idx="55">
                  <c:v>8.635757640019065</c:v>
                </c:pt>
                <c:pt idx="56">
                  <c:v>8.409351260536782</c:v>
                </c:pt>
                <c:pt idx="57">
                  <c:v>7.225655812029992</c:v>
                </c:pt>
                <c:pt idx="58">
                  <c:v>4.7631777100361115</c:v>
                </c:pt>
                <c:pt idx="59">
                  <c:v>3.6092662065491172</c:v>
                </c:pt>
                <c:pt idx="60">
                  <c:v>2.921334154278195</c:v>
                </c:pt>
                <c:pt idx="61">
                  <c:v>1.7001143309798932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微创骨科</c:v>
                </c:pt>
                <c:pt idx="2">
                  <c:v>泌尿外科</c:v>
                </c:pt>
                <c:pt idx="3">
                  <c:v>西区重症医学科</c:v>
                </c:pt>
                <c:pt idx="4">
                  <c:v>脾胃病科</c:v>
                </c:pt>
                <c:pt idx="5">
                  <c:v>内分泌科</c:v>
                </c:pt>
                <c:pt idx="6">
                  <c:v>胸外科</c:v>
                </c:pt>
                <c:pt idx="7">
                  <c:v>妇二科</c:v>
                </c:pt>
                <c:pt idx="8">
                  <c:v>东区肾病科</c:v>
                </c:pt>
                <c:pt idx="9">
                  <c:v>妇科</c:v>
                </c:pt>
                <c:pt idx="10">
                  <c:v>普通外科</c:v>
                </c:pt>
                <c:pt idx="11">
                  <c:v>心病一科</c:v>
                </c:pt>
                <c:pt idx="12">
                  <c:v>显微骨科</c:v>
                </c:pt>
                <c:pt idx="13">
                  <c:v>中医经典科</c:v>
                </c:pt>
                <c:pt idx="14">
                  <c:v>骨科</c:v>
                </c:pt>
                <c:pt idx="15">
                  <c:v>心病三科</c:v>
                </c:pt>
                <c:pt idx="16">
                  <c:v>耳鼻喉科</c:v>
                </c:pt>
                <c:pt idx="17">
                  <c:v>皮肤科</c:v>
                </c:pt>
                <c:pt idx="18">
                  <c:v>脑病二科</c:v>
                </c:pt>
                <c:pt idx="19">
                  <c:v>心病四科</c:v>
                </c:pt>
                <c:pt idx="20">
                  <c:v>脑病三科</c:v>
                </c:pt>
                <c:pt idx="21">
                  <c:v>神经外科</c:v>
                </c:pt>
                <c:pt idx="22">
                  <c:v>呼吸内科</c:v>
                </c:pt>
                <c:pt idx="23">
                  <c:v>乳腺甲状腺外科</c:v>
                </c:pt>
                <c:pt idx="24">
                  <c:v>中医外治中心</c:v>
                </c:pt>
                <c:pt idx="25">
                  <c:v>消化内科</c:v>
                </c:pt>
                <c:pt idx="26">
                  <c:v>产科</c:v>
                </c:pt>
                <c:pt idx="27">
                  <c:v>关节骨科</c:v>
                </c:pt>
                <c:pt idx="28">
                  <c:v>眼科</c:v>
                </c:pt>
                <c:pt idx="29">
                  <c:v>老年医学科</c:v>
                </c:pt>
                <c:pt idx="30">
                  <c:v>脑病一科</c:v>
                </c:pt>
                <c:pt idx="31">
                  <c:v>血液科</c:v>
                </c:pt>
                <c:pt idx="32">
                  <c:v>医院</c:v>
                </c:pt>
                <c:pt idx="33">
                  <c:v>针灸科</c:v>
                </c:pt>
                <c:pt idx="34">
                  <c:v>周围血管科</c:v>
                </c:pt>
                <c:pt idx="35">
                  <c:v>心病二科</c:v>
                </c:pt>
                <c:pt idx="36">
                  <c:v>美容皮肤科</c:v>
                </c:pt>
                <c:pt idx="37">
                  <c:v>运动损伤骨科</c:v>
                </c:pt>
                <c:pt idx="38">
                  <c:v>妇科妇二科合并</c:v>
                </c:pt>
                <c:pt idx="39">
                  <c:v>创伤骨科</c:v>
                </c:pt>
                <c:pt idx="40">
                  <c:v>综合内科</c:v>
                </c:pt>
                <c:pt idx="41">
                  <c:v>肛肠科</c:v>
                </c:pt>
                <c:pt idx="42">
                  <c:v>口腔科</c:v>
                </c:pt>
                <c:pt idx="43">
                  <c:v>神经内科</c:v>
                </c:pt>
                <c:pt idx="44">
                  <c:v>康复科</c:v>
                </c:pt>
                <c:pt idx="45">
                  <c:v>男科</c:v>
                </c:pt>
                <c:pt idx="46">
                  <c:v>肾病科</c:v>
                </c:pt>
                <c:pt idx="47">
                  <c:v>治未病中心</c:v>
                </c:pt>
                <c:pt idx="48">
                  <c:v>肝病科</c:v>
                </c:pt>
                <c:pt idx="49">
                  <c:v>风湿病科</c:v>
                </c:pt>
                <c:pt idx="50">
                  <c:v>脊柱骨科</c:v>
                </c:pt>
                <c:pt idx="51">
                  <c:v>推拿科</c:v>
                </c:pt>
                <c:pt idx="52">
                  <c:v>肾脏内科</c:v>
                </c:pt>
                <c:pt idx="53">
                  <c:v>小儿推拿科</c:v>
                </c:pt>
                <c:pt idx="54">
                  <c:v>肝胆外科</c:v>
                </c:pt>
                <c:pt idx="55">
                  <c:v>肿瘤内科</c:v>
                </c:pt>
                <c:pt idx="56">
                  <c:v>身心医学科</c:v>
                </c:pt>
                <c:pt idx="57">
                  <c:v>重症医学科</c:v>
                </c:pt>
                <c:pt idx="58">
                  <c:v>儿科</c:v>
                </c:pt>
                <c:pt idx="59">
                  <c:v>东区重症医学科</c:v>
                </c:pt>
                <c:pt idx="60">
                  <c:v>心血管内科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95.16630297163385</c:v>
                </c:pt>
                <c:pt idx="2">
                  <c:v>92.22458823881553</c:v>
                </c:pt>
                <c:pt idx="3">
                  <c:v>90.70900775496767</c:v>
                </c:pt>
                <c:pt idx="4">
                  <c:v>90.20463149706224</c:v>
                </c:pt>
                <c:pt idx="5">
                  <c:v>85.39413943716963</c:v>
                </c:pt>
                <c:pt idx="6">
                  <c:v>84.09936256353552</c:v>
                </c:pt>
                <c:pt idx="7">
                  <c:v>83.249175584141</c:v>
                </c:pt>
                <c:pt idx="8">
                  <c:v>83.0589186593436</c:v>
                </c:pt>
                <c:pt idx="9">
                  <c:v>79.2250842972388</c:v>
                </c:pt>
                <c:pt idx="10">
                  <c:v>75.99187777909447</c:v>
                </c:pt>
                <c:pt idx="11">
                  <c:v>74.37515257019272</c:v>
                </c:pt>
                <c:pt idx="12">
                  <c:v>74.36410882446623</c:v>
                </c:pt>
                <c:pt idx="13">
                  <c:v>73.28528667715808</c:v>
                </c:pt>
                <c:pt idx="14">
                  <c:v>71.405739667973</c:v>
                </c:pt>
                <c:pt idx="15">
                  <c:v>71.30531733256183</c:v>
                </c:pt>
                <c:pt idx="16">
                  <c:v>70.5135513795727</c:v>
                </c:pt>
                <c:pt idx="17">
                  <c:v>63.911288048674365</c:v>
                </c:pt>
                <c:pt idx="18">
                  <c:v>63.86941667000552</c:v>
                </c:pt>
                <c:pt idx="19">
                  <c:v>62.7780070203256</c:v>
                </c:pt>
                <c:pt idx="20">
                  <c:v>61.556008877456456</c:v>
                </c:pt>
                <c:pt idx="21">
                  <c:v>61.182958901887815</c:v>
                </c:pt>
                <c:pt idx="22">
                  <c:v>61.13402893800922</c:v>
                </c:pt>
                <c:pt idx="23">
                  <c:v>60.54034453720157</c:v>
                </c:pt>
                <c:pt idx="24">
                  <c:v>60.264825807374116</c:v>
                </c:pt>
                <c:pt idx="25">
                  <c:v>59.46480102701499</c:v>
                </c:pt>
                <c:pt idx="26">
                  <c:v>54.526466946347426</c:v>
                </c:pt>
                <c:pt idx="27">
                  <c:v>53.00054484129827</c:v>
                </c:pt>
                <c:pt idx="28">
                  <c:v>49.39803753602874</c:v>
                </c:pt>
                <c:pt idx="29">
                  <c:v>47.06596073364707</c:v>
                </c:pt>
                <c:pt idx="30">
                  <c:v>45.37415833702757</c:v>
                </c:pt>
                <c:pt idx="31">
                  <c:v>43.9331118992428</c:v>
                </c:pt>
                <c:pt idx="32">
                  <c:v>43.75838310939091</c:v>
                </c:pt>
                <c:pt idx="33">
                  <c:v>43.66277815425664</c:v>
                </c:pt>
                <c:pt idx="34">
                  <c:v>43.313026626110435</c:v>
                </c:pt>
                <c:pt idx="35">
                  <c:v>43.277271718270306</c:v>
                </c:pt>
                <c:pt idx="36">
                  <c:v>43.1076107208514</c:v>
                </c:pt>
                <c:pt idx="37">
                  <c:v>42.74734975198537</c:v>
                </c:pt>
                <c:pt idx="38">
                  <c:v>37.023264529405054</c:v>
                </c:pt>
                <c:pt idx="39">
                  <c:v>34.50004825663869</c:v>
                </c:pt>
                <c:pt idx="40">
                  <c:v>33.44602242761254</c:v>
                </c:pt>
                <c:pt idx="41">
                  <c:v>31.050325013076975</c:v>
                </c:pt>
                <c:pt idx="42">
                  <c:v>30.41832318427886</c:v>
                </c:pt>
                <c:pt idx="43">
                  <c:v>28.408135544536485</c:v>
                </c:pt>
                <c:pt idx="44">
                  <c:v>22.48390487329804</c:v>
                </c:pt>
                <c:pt idx="45">
                  <c:v>22.091823901672644</c:v>
                </c:pt>
                <c:pt idx="46">
                  <c:v>21.278491283841348</c:v>
                </c:pt>
                <c:pt idx="47">
                  <c:v>19.559685985408937</c:v>
                </c:pt>
                <c:pt idx="48">
                  <c:v>17.967176539751186</c:v>
                </c:pt>
                <c:pt idx="49">
                  <c:v>17.13430573170539</c:v>
                </c:pt>
                <c:pt idx="50">
                  <c:v>12.195658520532254</c:v>
                </c:pt>
                <c:pt idx="51">
                  <c:v>11.348088448147703</c:v>
                </c:pt>
                <c:pt idx="52">
                  <c:v>7.401552787992303</c:v>
                </c:pt>
                <c:pt idx="53">
                  <c:v>7.248307841256606</c:v>
                </c:pt>
                <c:pt idx="54">
                  <c:v>7.102821059116905</c:v>
                </c:pt>
                <c:pt idx="55">
                  <c:v>6.889210988474852</c:v>
                </c:pt>
                <c:pt idx="56">
                  <c:v>6.081473547978426</c:v>
                </c:pt>
                <c:pt idx="57">
                  <c:v>5.8787878549772685</c:v>
                </c:pt>
                <c:pt idx="58">
                  <c:v>4.12563701200325</c:v>
                </c:pt>
                <c:pt idx="59">
                  <c:v>3.7987689587816744</c:v>
                </c:pt>
                <c:pt idx="60">
                  <c:v>3.5059068829943616</c:v>
                </c:pt>
                <c:pt idx="61">
                  <c:v>1.943398295714718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运动损伤骨科</c:v>
                </c:pt>
                <c:pt idx="2">
                  <c:v>脾胃病科</c:v>
                </c:pt>
                <c:pt idx="3">
                  <c:v>风湿病科</c:v>
                </c:pt>
                <c:pt idx="4">
                  <c:v>脑病一科</c:v>
                </c:pt>
                <c:pt idx="5">
                  <c:v>泌尿外科</c:v>
                </c:pt>
                <c:pt idx="6">
                  <c:v>呼吸内科</c:v>
                </c:pt>
                <c:pt idx="7">
                  <c:v>心病三科</c:v>
                </c:pt>
                <c:pt idx="8">
                  <c:v>心血管内科</c:v>
                </c:pt>
                <c:pt idx="9">
                  <c:v>中医外治中心</c:v>
                </c:pt>
                <c:pt idx="10">
                  <c:v>肾脏内科</c:v>
                </c:pt>
                <c:pt idx="11">
                  <c:v>创伤骨科</c:v>
                </c:pt>
                <c:pt idx="12">
                  <c:v>血液科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内分泌科</c:v>
                </c:pt>
                <c:pt idx="16">
                  <c:v>儿科</c:v>
                </c:pt>
                <c:pt idx="17">
                  <c:v>骨科</c:v>
                </c:pt>
                <c:pt idx="18">
                  <c:v>综合内科</c:v>
                </c:pt>
                <c:pt idx="19">
                  <c:v>耳鼻喉科</c:v>
                </c:pt>
                <c:pt idx="20">
                  <c:v>东区重症医学科</c:v>
                </c:pt>
                <c:pt idx="21">
                  <c:v>肿瘤内科</c:v>
                </c:pt>
                <c:pt idx="22">
                  <c:v>神经外科</c:v>
                </c:pt>
                <c:pt idx="23">
                  <c:v>小儿推拿科</c:v>
                </c:pt>
                <c:pt idx="24">
                  <c:v>显微骨科</c:v>
                </c:pt>
                <c:pt idx="25">
                  <c:v>东区肾病科</c:v>
                </c:pt>
                <c:pt idx="26">
                  <c:v>重症医学科</c:v>
                </c:pt>
                <c:pt idx="27">
                  <c:v>脑病二科</c:v>
                </c:pt>
                <c:pt idx="28">
                  <c:v>消化内科</c:v>
                </c:pt>
                <c:pt idx="29">
                  <c:v>推拿科</c:v>
                </c:pt>
                <c:pt idx="30">
                  <c:v>脊柱骨科</c:v>
                </c:pt>
                <c:pt idx="31">
                  <c:v>妇科妇二科合并</c:v>
                </c:pt>
                <c:pt idx="32">
                  <c:v>产科</c:v>
                </c:pt>
                <c:pt idx="33">
                  <c:v>心病一科</c:v>
                </c:pt>
                <c:pt idx="34">
                  <c:v>乳腺甲状腺外科</c:v>
                </c:pt>
                <c:pt idx="35">
                  <c:v>肝病科</c:v>
                </c:pt>
                <c:pt idx="36">
                  <c:v>中医经典科</c:v>
                </c:pt>
                <c:pt idx="37">
                  <c:v>康复科</c:v>
                </c:pt>
                <c:pt idx="38">
                  <c:v>微创骨科</c:v>
                </c:pt>
                <c:pt idx="39">
                  <c:v>美容皮肤科</c:v>
                </c:pt>
                <c:pt idx="40">
                  <c:v>普通外科</c:v>
                </c:pt>
                <c:pt idx="41">
                  <c:v>妇二科</c:v>
                </c:pt>
                <c:pt idx="42">
                  <c:v>西区重症医学科</c:v>
                </c:pt>
                <c:pt idx="43">
                  <c:v>老年医学科</c:v>
                </c:pt>
                <c:pt idx="44">
                  <c:v>口腔科</c:v>
                </c:pt>
                <c:pt idx="45">
                  <c:v>心病四科</c:v>
                </c:pt>
                <c:pt idx="46">
                  <c:v>眼科</c:v>
                </c:pt>
                <c:pt idx="47">
                  <c:v>针灸科</c:v>
                </c:pt>
                <c:pt idx="48">
                  <c:v>男科</c:v>
                </c:pt>
                <c:pt idx="49">
                  <c:v>胸外科</c:v>
                </c:pt>
                <c:pt idx="50">
                  <c:v>身心医学科</c:v>
                </c:pt>
                <c:pt idx="51">
                  <c:v>肾病科</c:v>
                </c:pt>
                <c:pt idx="52">
                  <c:v>医院</c:v>
                </c:pt>
                <c:pt idx="53">
                  <c:v>关节骨科</c:v>
                </c:pt>
                <c:pt idx="54">
                  <c:v>妇科</c:v>
                </c:pt>
                <c:pt idx="55">
                  <c:v>心病二科</c:v>
                </c:pt>
                <c:pt idx="56">
                  <c:v>脾胃科消化科合并</c:v>
                </c:pt>
                <c:pt idx="57">
                  <c:v>肛肠科</c:v>
                </c:pt>
                <c:pt idx="58">
                  <c:v>肝胆外科</c:v>
                </c:pt>
                <c:pt idx="59">
                  <c:v>治未病中心</c:v>
                </c:pt>
                <c:pt idx="60">
                  <c:v>神经内科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99.70772330865441</c:v>
                </c:pt>
                <c:pt idx="2">
                  <c:v>97.87613842512386</c:v>
                </c:pt>
                <c:pt idx="3">
                  <c:v>97.32662667594904</c:v>
                </c:pt>
                <c:pt idx="4">
                  <c:v>95.86628582848677</c:v>
                </c:pt>
                <c:pt idx="5">
                  <c:v>95.0378552499505</c:v>
                </c:pt>
                <c:pt idx="6">
                  <c:v>94.37565340843175</c:v>
                </c:pt>
                <c:pt idx="7">
                  <c:v>94.07166858387784</c:v>
                </c:pt>
                <c:pt idx="8">
                  <c:v>92.54809532098614</c:v>
                </c:pt>
                <c:pt idx="9">
                  <c:v>89.54892928729025</c:v>
                </c:pt>
                <c:pt idx="10">
                  <c:v>89.54574754783866</c:v>
                </c:pt>
                <c:pt idx="11">
                  <c:v>89.20070073086697</c:v>
                </c:pt>
                <c:pt idx="12">
                  <c:v>88.00353648382374</c:v>
                </c:pt>
                <c:pt idx="13">
                  <c:v>85.17272524621175</c:v>
                </c:pt>
                <c:pt idx="14">
                  <c:v>83.33103470487323</c:v>
                </c:pt>
                <c:pt idx="15">
                  <c:v>83.32252377788731</c:v>
                </c:pt>
                <c:pt idx="16">
                  <c:v>83.18548689242994</c:v>
                </c:pt>
                <c:pt idx="17">
                  <c:v>78.15252800024206</c:v>
                </c:pt>
                <c:pt idx="18">
                  <c:v>77.05057255798897</c:v>
                </c:pt>
                <c:pt idx="19">
                  <c:v>76.6642070962308</c:v>
                </c:pt>
                <c:pt idx="20">
                  <c:v>76.22867438323361</c:v>
                </c:pt>
                <c:pt idx="21">
                  <c:v>73.21646574241522</c:v>
                </c:pt>
                <c:pt idx="22">
                  <c:v>72.13563038520172</c:v>
                </c:pt>
                <c:pt idx="23">
                  <c:v>69.084756849059</c:v>
                </c:pt>
                <c:pt idx="24">
                  <c:v>68.32811972225034</c:v>
                </c:pt>
                <c:pt idx="25">
                  <c:v>67.1790499038621</c:v>
                </c:pt>
                <c:pt idx="26">
                  <c:v>67.12807320455988</c:v>
                </c:pt>
                <c:pt idx="27">
                  <c:v>63.212554183775175</c:v>
                </c:pt>
                <c:pt idx="28">
                  <c:v>62.359161285896974</c:v>
                </c:pt>
                <c:pt idx="29">
                  <c:v>60.4718135599792</c:v>
                </c:pt>
                <c:pt idx="30">
                  <c:v>59.05106329527394</c:v>
                </c:pt>
                <c:pt idx="31">
                  <c:v>57.47894102841035</c:v>
                </c:pt>
                <c:pt idx="32">
                  <c:v>56.93736343673558</c:v>
                </c:pt>
                <c:pt idx="33">
                  <c:v>54.61642276380282</c:v>
                </c:pt>
                <c:pt idx="34">
                  <c:v>53.72277469663133</c:v>
                </c:pt>
                <c:pt idx="35">
                  <c:v>53.428518116459514</c:v>
                </c:pt>
                <c:pt idx="36">
                  <c:v>50.29593032911259</c:v>
                </c:pt>
                <c:pt idx="37">
                  <c:v>48.38994547205375</c:v>
                </c:pt>
                <c:pt idx="38">
                  <c:v>39.67918028306396</c:v>
                </c:pt>
                <c:pt idx="39">
                  <c:v>39.46348215426527</c:v>
                </c:pt>
                <c:pt idx="40">
                  <c:v>38.48469704495422</c:v>
                </c:pt>
                <c:pt idx="41">
                  <c:v>38.09000867557896</c:v>
                </c:pt>
                <c:pt idx="42">
                  <c:v>36.5525035578631</c:v>
                </c:pt>
                <c:pt idx="43">
                  <c:v>35.22827524056268</c:v>
                </c:pt>
                <c:pt idx="44">
                  <c:v>34.8529847922025</c:v>
                </c:pt>
                <c:pt idx="45">
                  <c:v>33.64280809881933</c:v>
                </c:pt>
                <c:pt idx="46">
                  <c:v>33.47500225159139</c:v>
                </c:pt>
                <c:pt idx="47">
                  <c:v>32.51197563540169</c:v>
                </c:pt>
                <c:pt idx="48">
                  <c:v>32.31440460903112</c:v>
                </c:pt>
                <c:pt idx="49">
                  <c:v>30.915051195589438</c:v>
                </c:pt>
                <c:pt idx="50">
                  <c:v>25.816344948719724</c:v>
                </c:pt>
                <c:pt idx="51">
                  <c:v>19.649333190929784</c:v>
                </c:pt>
                <c:pt idx="52">
                  <c:v>18.527938142679893</c:v>
                </c:pt>
                <c:pt idx="53">
                  <c:v>15.725010753257722</c:v>
                </c:pt>
                <c:pt idx="54">
                  <c:v>11.31348419456173</c:v>
                </c:pt>
                <c:pt idx="55">
                  <c:v>11.101722135327368</c:v>
                </c:pt>
                <c:pt idx="56">
                  <c:v>9.37403564795269</c:v>
                </c:pt>
                <c:pt idx="57">
                  <c:v>5.4470704076399965</c:v>
                </c:pt>
                <c:pt idx="58">
                  <c:v>5.222690464931212</c:v>
                </c:pt>
                <c:pt idx="59">
                  <c:v>3.4119527028731103</c:v>
                </c:pt>
                <c:pt idx="60">
                  <c:v>1.6673332236137937</c:v>
                </c:pt>
                <c:pt idx="61">
                  <c:v>1.5841422758665582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脑病二科</c:v>
                </c:pt>
                <c:pt idx="2">
                  <c:v>老年医学科</c:v>
                </c:pt>
                <c:pt idx="3">
                  <c:v>胸外科</c:v>
                </c:pt>
                <c:pt idx="4">
                  <c:v>消化内科</c:v>
                </c:pt>
                <c:pt idx="5">
                  <c:v>心病一科</c:v>
                </c:pt>
                <c:pt idx="6">
                  <c:v>骨科</c:v>
                </c:pt>
                <c:pt idx="7">
                  <c:v>妇科</c:v>
                </c:pt>
                <c:pt idx="8">
                  <c:v>脾胃科消化科合并</c:v>
                </c:pt>
                <c:pt idx="9">
                  <c:v>男科</c:v>
                </c:pt>
                <c:pt idx="10">
                  <c:v>内分泌科</c:v>
                </c:pt>
                <c:pt idx="11">
                  <c:v>美容皮肤科</c:v>
                </c:pt>
                <c:pt idx="12">
                  <c:v>治未病中心</c:v>
                </c:pt>
                <c:pt idx="13">
                  <c:v>显微骨科</c:v>
                </c:pt>
                <c:pt idx="14">
                  <c:v>肝病科</c:v>
                </c:pt>
                <c:pt idx="15">
                  <c:v>创伤骨科</c:v>
                </c:pt>
                <c:pt idx="16">
                  <c:v>中医外治中心</c:v>
                </c:pt>
                <c:pt idx="17">
                  <c:v>身心医学科</c:v>
                </c:pt>
                <c:pt idx="18">
                  <c:v>耳鼻喉科</c:v>
                </c:pt>
                <c:pt idx="19">
                  <c:v>肿瘤内科</c:v>
                </c:pt>
                <c:pt idx="20">
                  <c:v>儿科</c:v>
                </c:pt>
                <c:pt idx="21">
                  <c:v>肾脏内科</c:v>
                </c:pt>
                <c:pt idx="22">
                  <c:v>眼科</c:v>
                </c:pt>
                <c:pt idx="23">
                  <c:v>心病四科</c:v>
                </c:pt>
                <c:pt idx="24">
                  <c:v>妇科妇二科合并</c:v>
                </c:pt>
                <c:pt idx="25">
                  <c:v>口腔科</c:v>
                </c:pt>
                <c:pt idx="26">
                  <c:v>运动损伤骨科</c:v>
                </c:pt>
                <c:pt idx="27">
                  <c:v>神经外科</c:v>
                </c:pt>
                <c:pt idx="28">
                  <c:v>皮肤科</c:v>
                </c:pt>
                <c:pt idx="29">
                  <c:v>推拿科</c:v>
                </c:pt>
                <c:pt idx="30">
                  <c:v>关节骨科</c:v>
                </c:pt>
                <c:pt idx="31">
                  <c:v>医院</c:v>
                </c:pt>
                <c:pt idx="32">
                  <c:v>脊柱骨科</c:v>
                </c:pt>
                <c:pt idx="33">
                  <c:v>呼吸内科</c:v>
                </c:pt>
                <c:pt idx="34">
                  <c:v>西区重症医学科</c:v>
                </c:pt>
                <c:pt idx="35">
                  <c:v>肝胆外科</c:v>
                </c:pt>
                <c:pt idx="36">
                  <c:v>乳腺甲状腺外科</c:v>
                </c:pt>
                <c:pt idx="37">
                  <c:v>肛肠科</c:v>
                </c:pt>
                <c:pt idx="38">
                  <c:v>东区重症医学科</c:v>
                </c:pt>
                <c:pt idx="39">
                  <c:v>小儿推拿科</c:v>
                </c:pt>
                <c:pt idx="40">
                  <c:v>肾病科</c:v>
                </c:pt>
                <c:pt idx="41">
                  <c:v>普通外科</c:v>
                </c:pt>
                <c:pt idx="42">
                  <c:v>神经内科</c:v>
                </c:pt>
                <c:pt idx="43">
                  <c:v>东区肾病科</c:v>
                </c:pt>
                <c:pt idx="44">
                  <c:v>小儿骨科</c:v>
                </c:pt>
                <c:pt idx="45">
                  <c:v>康复科</c:v>
                </c:pt>
                <c:pt idx="46">
                  <c:v>针灸科</c:v>
                </c:pt>
                <c:pt idx="47">
                  <c:v>中医经典科</c:v>
                </c:pt>
                <c:pt idx="48">
                  <c:v>风湿病科</c:v>
                </c:pt>
                <c:pt idx="49">
                  <c:v>脾胃病科</c:v>
                </c:pt>
                <c:pt idx="50">
                  <c:v>综合内科</c:v>
                </c:pt>
                <c:pt idx="51">
                  <c:v>心病三科</c:v>
                </c:pt>
                <c:pt idx="52">
                  <c:v>血液科</c:v>
                </c:pt>
                <c:pt idx="53">
                  <c:v>脑病一科</c:v>
                </c:pt>
                <c:pt idx="54">
                  <c:v>妇二科</c:v>
                </c:pt>
                <c:pt idx="55">
                  <c:v>心病二科</c:v>
                </c:pt>
                <c:pt idx="56">
                  <c:v>周围血管科</c:v>
                </c:pt>
                <c:pt idx="57">
                  <c:v>重症医学科</c:v>
                </c:pt>
                <c:pt idx="58">
                  <c:v>泌尿外科</c:v>
                </c:pt>
                <c:pt idx="59">
                  <c:v>微创骨科</c:v>
                </c:pt>
                <c:pt idx="60">
                  <c:v>脑病三科</c:v>
                </c:pt>
                <c:pt idx="61">
                  <c:v>产科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99.54454979040337</c:v>
                </c:pt>
                <c:pt idx="2">
                  <c:v>98.97039973332993</c:v>
                </c:pt>
                <c:pt idx="3">
                  <c:v>96.7351874393538</c:v>
                </c:pt>
                <c:pt idx="4">
                  <c:v>96.55762245565407</c:v>
                </c:pt>
                <c:pt idx="5">
                  <c:v>96.4420177239289</c:v>
                </c:pt>
                <c:pt idx="6">
                  <c:v>95.10331241742145</c:v>
                </c:pt>
                <c:pt idx="7">
                  <c:v>94.25947198370199</c:v>
                </c:pt>
                <c:pt idx="8">
                  <c:v>93.18912144595176</c:v>
                </c:pt>
                <c:pt idx="9">
                  <c:v>91.83357760508568</c:v>
                </c:pt>
                <c:pt idx="10">
                  <c:v>82.68704563926191</c:v>
                </c:pt>
                <c:pt idx="11">
                  <c:v>81.46868098109145</c:v>
                </c:pt>
                <c:pt idx="12">
                  <c:v>79.99865782941609</c:v>
                </c:pt>
                <c:pt idx="13">
                  <c:v>76.36872418720354</c:v>
                </c:pt>
                <c:pt idx="14">
                  <c:v>75.9240253310495</c:v>
                </c:pt>
                <c:pt idx="15">
                  <c:v>73.36143364430515</c:v>
                </c:pt>
                <c:pt idx="16">
                  <c:v>71.83652880525828</c:v>
                </c:pt>
                <c:pt idx="17">
                  <c:v>71.69890479259261</c:v>
                </c:pt>
                <c:pt idx="18">
                  <c:v>71.49064171739161</c:v>
                </c:pt>
                <c:pt idx="19">
                  <c:v>69.86118976171343</c:v>
                </c:pt>
                <c:pt idx="20">
                  <c:v>67.68460169920401</c:v>
                </c:pt>
                <c:pt idx="21">
                  <c:v>66.01012274280984</c:v>
                </c:pt>
                <c:pt idx="22">
                  <c:v>65.68945393352583</c:v>
                </c:pt>
                <c:pt idx="23">
                  <c:v>64.7208773405115</c:v>
                </c:pt>
                <c:pt idx="24">
                  <c:v>63.173076830778655</c:v>
                </c:pt>
                <c:pt idx="25">
                  <c:v>61.49527389800868</c:v>
                </c:pt>
                <c:pt idx="26">
                  <c:v>60.516844553885186</c:v>
                </c:pt>
                <c:pt idx="27">
                  <c:v>60.28981855958513</c:v>
                </c:pt>
                <c:pt idx="28">
                  <c:v>60.17912193576145</c:v>
                </c:pt>
                <c:pt idx="29">
                  <c:v>59.07732699120365</c:v>
                </c:pt>
                <c:pt idx="30">
                  <c:v>57.205598468491424</c:v>
                </c:pt>
                <c:pt idx="31">
                  <c:v>56.94852737237217</c:v>
                </c:pt>
                <c:pt idx="32">
                  <c:v>53.07738642039042</c:v>
                </c:pt>
                <c:pt idx="33">
                  <c:v>52.1769678623778</c:v>
                </c:pt>
                <c:pt idx="34">
                  <c:v>51.28522593031178</c:v>
                </c:pt>
                <c:pt idx="35">
                  <c:v>50.65349268759566</c:v>
                </c:pt>
                <c:pt idx="36">
                  <c:v>49.82183827692131</c:v>
                </c:pt>
                <c:pt idx="37">
                  <c:v>49.00304646250009</c:v>
                </c:pt>
                <c:pt idx="38">
                  <c:v>47.178118541603645</c:v>
                </c:pt>
                <c:pt idx="39">
                  <c:v>46.478845456336735</c:v>
                </c:pt>
                <c:pt idx="40">
                  <c:v>41.91426183745688</c:v>
                </c:pt>
                <c:pt idx="41">
                  <c:v>38.854611266258146</c:v>
                </c:pt>
                <c:pt idx="42">
                  <c:v>38.60740136180375</c:v>
                </c:pt>
                <c:pt idx="43">
                  <c:v>37.21185020766342</c:v>
                </c:pt>
                <c:pt idx="44">
                  <c:v>31.45735145276718</c:v>
                </c:pt>
                <c:pt idx="45">
                  <c:v>30.68591721084919</c:v>
                </c:pt>
                <c:pt idx="46">
                  <c:v>28.56725991051055</c:v>
                </c:pt>
                <c:pt idx="47">
                  <c:v>27.997074968659334</c:v>
                </c:pt>
                <c:pt idx="48">
                  <c:v>26.820324059263246</c:v>
                </c:pt>
                <c:pt idx="49">
                  <c:v>22.675664397970415</c:v>
                </c:pt>
                <c:pt idx="50">
                  <c:v>21.655594040226276</c:v>
                </c:pt>
                <c:pt idx="51">
                  <c:v>21.076352235599845</c:v>
                </c:pt>
                <c:pt idx="52">
                  <c:v>20.80370940110832</c:v>
                </c:pt>
                <c:pt idx="53">
                  <c:v>20.343704234547</c:v>
                </c:pt>
                <c:pt idx="54">
                  <c:v>19.024972240839677</c:v>
                </c:pt>
                <c:pt idx="55">
                  <c:v>15.485451532671306</c:v>
                </c:pt>
                <c:pt idx="56">
                  <c:v>15.349144973199733</c:v>
                </c:pt>
                <c:pt idx="57">
                  <c:v>12.13353226431906</c:v>
                </c:pt>
                <c:pt idx="58">
                  <c:v>11.647242544953787</c:v>
                </c:pt>
                <c:pt idx="59">
                  <c:v>9.837605496289767</c:v>
                </c:pt>
                <c:pt idx="60">
                  <c:v>4.139405696207587</c:v>
                </c:pt>
                <c:pt idx="61">
                  <c:v>0.03602158042529464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肝病科</c:v>
                </c:pt>
                <c:pt idx="2">
                  <c:v>创伤骨科</c:v>
                </c:pt>
                <c:pt idx="3">
                  <c:v>内分泌科</c:v>
                </c:pt>
                <c:pt idx="4">
                  <c:v>乳腺甲状腺外科</c:v>
                </c:pt>
                <c:pt idx="5">
                  <c:v>脑病三科</c:v>
                </c:pt>
                <c:pt idx="6">
                  <c:v>针灸科</c:v>
                </c:pt>
                <c:pt idx="7">
                  <c:v>妇科妇二科合并</c:v>
                </c:pt>
                <c:pt idx="8">
                  <c:v>消化内科</c:v>
                </c:pt>
                <c:pt idx="9">
                  <c:v>口腔科</c:v>
                </c:pt>
                <c:pt idx="10">
                  <c:v>血液科</c:v>
                </c:pt>
                <c:pt idx="11">
                  <c:v>儿科</c:v>
                </c:pt>
                <c:pt idx="12">
                  <c:v>小儿骨科</c:v>
                </c:pt>
                <c:pt idx="13">
                  <c:v>脾胃科消化科合并</c:v>
                </c:pt>
                <c:pt idx="14">
                  <c:v>呼吸内科</c:v>
                </c:pt>
                <c:pt idx="15">
                  <c:v>综合内科</c:v>
                </c:pt>
                <c:pt idx="16">
                  <c:v>治未病中心</c:v>
                </c:pt>
                <c:pt idx="17">
                  <c:v>周围血管科</c:v>
                </c:pt>
                <c:pt idx="18">
                  <c:v>肝胆外科</c:v>
                </c:pt>
                <c:pt idx="19">
                  <c:v>微创骨科</c:v>
                </c:pt>
                <c:pt idx="20">
                  <c:v>心血管内科</c:v>
                </c:pt>
                <c:pt idx="21">
                  <c:v>东区肾病科</c:v>
                </c:pt>
                <c:pt idx="22">
                  <c:v>妇二科</c:v>
                </c:pt>
                <c:pt idx="23">
                  <c:v>身心医学科</c:v>
                </c:pt>
                <c:pt idx="24">
                  <c:v>东区重症医学科</c:v>
                </c:pt>
                <c:pt idx="25">
                  <c:v>胸外科</c:v>
                </c:pt>
                <c:pt idx="26">
                  <c:v>小儿推拿科</c:v>
                </c:pt>
                <c:pt idx="27">
                  <c:v>中医外治中心</c:v>
                </c:pt>
                <c:pt idx="28">
                  <c:v>泌尿外科</c:v>
                </c:pt>
                <c:pt idx="29">
                  <c:v>美容皮肤科</c:v>
                </c:pt>
                <c:pt idx="30">
                  <c:v>中医经典科</c:v>
                </c:pt>
                <c:pt idx="31">
                  <c:v>心病四科</c:v>
                </c:pt>
                <c:pt idx="32">
                  <c:v>男科</c:v>
                </c:pt>
                <c:pt idx="33">
                  <c:v>心病一科</c:v>
                </c:pt>
                <c:pt idx="34">
                  <c:v>心病二科</c:v>
                </c:pt>
                <c:pt idx="35">
                  <c:v>风湿病科</c:v>
                </c:pt>
                <c:pt idx="36">
                  <c:v>眼科</c:v>
                </c:pt>
                <c:pt idx="37">
                  <c:v>骨科</c:v>
                </c:pt>
                <c:pt idx="38">
                  <c:v>运动损伤骨科</c:v>
                </c:pt>
                <c:pt idx="39">
                  <c:v>脊柱骨科</c:v>
                </c:pt>
                <c:pt idx="40">
                  <c:v>神经内科</c:v>
                </c:pt>
                <c:pt idx="41">
                  <c:v>重症医学科</c:v>
                </c:pt>
                <c:pt idx="42">
                  <c:v>康复科</c:v>
                </c:pt>
                <c:pt idx="43">
                  <c:v>显微骨科</c:v>
                </c:pt>
                <c:pt idx="44">
                  <c:v>西区重症医学科</c:v>
                </c:pt>
                <c:pt idx="45">
                  <c:v>脑病二科</c:v>
                </c:pt>
                <c:pt idx="46">
                  <c:v>关节骨科</c:v>
                </c:pt>
                <c:pt idx="47">
                  <c:v>肾脏内科</c:v>
                </c:pt>
                <c:pt idx="48">
                  <c:v>神经外科</c:v>
                </c:pt>
                <c:pt idx="49">
                  <c:v>妇科</c:v>
                </c:pt>
                <c:pt idx="50">
                  <c:v>肛肠科</c:v>
                </c:pt>
                <c:pt idx="51">
                  <c:v>老年医学科</c:v>
                </c:pt>
                <c:pt idx="52">
                  <c:v>皮肤科</c:v>
                </c:pt>
                <c:pt idx="53">
                  <c:v>耳鼻喉科</c:v>
                </c:pt>
                <c:pt idx="54">
                  <c:v>医院</c:v>
                </c:pt>
                <c:pt idx="55">
                  <c:v>脾胃病科</c:v>
                </c:pt>
                <c:pt idx="56">
                  <c:v>产科</c:v>
                </c:pt>
                <c:pt idx="57">
                  <c:v>肿瘤内科</c:v>
                </c:pt>
                <c:pt idx="58">
                  <c:v>普通外科</c:v>
                </c:pt>
                <c:pt idx="59">
                  <c:v>肾病科</c:v>
                </c:pt>
                <c:pt idx="60">
                  <c:v>脑病一科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99.2387873783089</c:v>
                </c:pt>
                <c:pt idx="2">
                  <c:v>98.49900677343354</c:v>
                </c:pt>
                <c:pt idx="3">
                  <c:v>97.98046939050913</c:v>
                </c:pt>
                <c:pt idx="4">
                  <c:v>94.40921397971532</c:v>
                </c:pt>
                <c:pt idx="5">
                  <c:v>91.98663704463995</c:v>
                </c:pt>
                <c:pt idx="6">
                  <c:v>91.33420898546609</c:v>
                </c:pt>
                <c:pt idx="7">
                  <c:v>90.77556676673964</c:v>
                </c:pt>
                <c:pt idx="8">
                  <c:v>89.99071241645804</c:v>
                </c:pt>
                <c:pt idx="9">
                  <c:v>89.3411946849093</c:v>
                </c:pt>
                <c:pt idx="10">
                  <c:v>88.01767095100831</c:v>
                </c:pt>
                <c:pt idx="11">
                  <c:v>87.93117846694626</c:v>
                </c:pt>
                <c:pt idx="12">
                  <c:v>87.05697971021603</c:v>
                </c:pt>
                <c:pt idx="13">
                  <c:v>86.32418452114038</c:v>
                </c:pt>
                <c:pt idx="14">
                  <c:v>84.16283179389134</c:v>
                </c:pt>
                <c:pt idx="15">
                  <c:v>82.32677587517001</c:v>
                </c:pt>
                <c:pt idx="16">
                  <c:v>82.08094051318494</c:v>
                </c:pt>
                <c:pt idx="17">
                  <c:v>81.49122565702228</c:v>
                </c:pt>
                <c:pt idx="18">
                  <c:v>79.19404754481862</c:v>
                </c:pt>
                <c:pt idx="19">
                  <c:v>77.52340267126891</c:v>
                </c:pt>
                <c:pt idx="20">
                  <c:v>75.13015831491875</c:v>
                </c:pt>
                <c:pt idx="21">
                  <c:v>72.57211915088011</c:v>
                </c:pt>
                <c:pt idx="22">
                  <c:v>71.8206744542566</c:v>
                </c:pt>
                <c:pt idx="23">
                  <c:v>69.93660681370163</c:v>
                </c:pt>
                <c:pt idx="24">
                  <c:v>68.25391731673571</c:v>
                </c:pt>
                <c:pt idx="25">
                  <c:v>67.94196491426634</c:v>
                </c:pt>
                <c:pt idx="26">
                  <c:v>67.30372992269909</c:v>
                </c:pt>
                <c:pt idx="27">
                  <c:v>66.62133150680455</c:v>
                </c:pt>
                <c:pt idx="28">
                  <c:v>65.82052551949371</c:v>
                </c:pt>
                <c:pt idx="29">
                  <c:v>64.22554881479866</c:v>
                </c:pt>
                <c:pt idx="30">
                  <c:v>61.587763838843024</c:v>
                </c:pt>
                <c:pt idx="31">
                  <c:v>60.71815598145781</c:v>
                </c:pt>
                <c:pt idx="32">
                  <c:v>58.48266296309488</c:v>
                </c:pt>
                <c:pt idx="33">
                  <c:v>55.26120745936534</c:v>
                </c:pt>
                <c:pt idx="34">
                  <c:v>53.94217940699065</c:v>
                </c:pt>
                <c:pt idx="35">
                  <c:v>53.21443284060539</c:v>
                </c:pt>
                <c:pt idx="36">
                  <c:v>49.35573663348666</c:v>
                </c:pt>
                <c:pt idx="37">
                  <c:v>48.14210453750439</c:v>
                </c:pt>
                <c:pt idx="38">
                  <c:v>47.560190966085585</c:v>
                </c:pt>
                <c:pt idx="39">
                  <c:v>46.64278516441348</c:v>
                </c:pt>
                <c:pt idx="40">
                  <c:v>45.34457995298633</c:v>
                </c:pt>
                <c:pt idx="41">
                  <c:v>44.752397858499556</c:v>
                </c:pt>
                <c:pt idx="42">
                  <c:v>44.24826938017717</c:v>
                </c:pt>
                <c:pt idx="43">
                  <c:v>43.00125367319229</c:v>
                </c:pt>
                <c:pt idx="44">
                  <c:v>41.34316883722211</c:v>
                </c:pt>
                <c:pt idx="45">
                  <c:v>40.89800010013293</c:v>
                </c:pt>
                <c:pt idx="46">
                  <c:v>39.98163733190653</c:v>
                </c:pt>
                <c:pt idx="47">
                  <c:v>33.52173188396239</c:v>
                </c:pt>
                <c:pt idx="48">
                  <c:v>31.441642642659467</c:v>
                </c:pt>
                <c:pt idx="49">
                  <c:v>29.157702451744875</c:v>
                </c:pt>
                <c:pt idx="50">
                  <c:v>28.938487248619992</c:v>
                </c:pt>
                <c:pt idx="51">
                  <c:v>23.027917853709607</c:v>
                </c:pt>
                <c:pt idx="52">
                  <c:v>21.506636530637596</c:v>
                </c:pt>
                <c:pt idx="53">
                  <c:v>17.79872630733256</c:v>
                </c:pt>
                <c:pt idx="54">
                  <c:v>16.59707290009233</c:v>
                </c:pt>
                <c:pt idx="55">
                  <c:v>16.171439901733045</c:v>
                </c:pt>
                <c:pt idx="56">
                  <c:v>15.12698905723831</c:v>
                </c:pt>
                <c:pt idx="57">
                  <c:v>13.794446503915792</c:v>
                </c:pt>
                <c:pt idx="58">
                  <c:v>10.987938947631614</c:v>
                </c:pt>
                <c:pt idx="59">
                  <c:v>6.806124921373289</c:v>
                </c:pt>
                <c:pt idx="60">
                  <c:v>2.775772872570514</c:v>
                </c:pt>
                <c:pt idx="61">
                  <c:v>1.4734686032320523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心血管内科</c:v>
                </c:pt>
                <c:pt idx="2">
                  <c:v>东区肾病科</c:v>
                </c:pt>
                <c:pt idx="3">
                  <c:v>小儿骨科</c:v>
                </c:pt>
                <c:pt idx="4">
                  <c:v>泌尿外科</c:v>
                </c:pt>
                <c:pt idx="5">
                  <c:v>儿科</c:v>
                </c:pt>
                <c:pt idx="6">
                  <c:v>运动损伤骨科</c:v>
                </c:pt>
                <c:pt idx="7">
                  <c:v>眼科</c:v>
                </c:pt>
                <c:pt idx="8">
                  <c:v>消化内科</c:v>
                </c:pt>
                <c:pt idx="9">
                  <c:v>内分泌科</c:v>
                </c:pt>
                <c:pt idx="10">
                  <c:v>神经外科</c:v>
                </c:pt>
                <c:pt idx="11">
                  <c:v>脑病一科</c:v>
                </c:pt>
                <c:pt idx="12">
                  <c:v>肛肠科</c:v>
                </c:pt>
                <c:pt idx="13">
                  <c:v>中医经典科</c:v>
                </c:pt>
                <c:pt idx="14">
                  <c:v>周围血管科</c:v>
                </c:pt>
                <c:pt idx="15">
                  <c:v>妇二科</c:v>
                </c:pt>
                <c:pt idx="16">
                  <c:v>老年医学科</c:v>
                </c:pt>
                <c:pt idx="17">
                  <c:v>肿瘤内科</c:v>
                </c:pt>
                <c:pt idx="18">
                  <c:v>关节骨科</c:v>
                </c:pt>
                <c:pt idx="19">
                  <c:v>胸外科</c:v>
                </c:pt>
                <c:pt idx="20">
                  <c:v>皮肤科</c:v>
                </c:pt>
                <c:pt idx="21">
                  <c:v>男科</c:v>
                </c:pt>
                <c:pt idx="22">
                  <c:v>肝病科</c:v>
                </c:pt>
                <c:pt idx="23">
                  <c:v>普通外科</c:v>
                </c:pt>
                <c:pt idx="24">
                  <c:v>肾脏内科</c:v>
                </c:pt>
                <c:pt idx="25">
                  <c:v>妇科</c:v>
                </c:pt>
                <c:pt idx="26">
                  <c:v>妇科妇二科合并</c:v>
                </c:pt>
                <c:pt idx="27">
                  <c:v>心病三科</c:v>
                </c:pt>
                <c:pt idx="28">
                  <c:v>微创骨科</c:v>
                </c:pt>
                <c:pt idx="29">
                  <c:v>脑病二科</c:v>
                </c:pt>
                <c:pt idx="30">
                  <c:v>中医外治中心</c:v>
                </c:pt>
                <c:pt idx="31">
                  <c:v>东区重症医学科</c:v>
                </c:pt>
                <c:pt idx="32">
                  <c:v>针灸科</c:v>
                </c:pt>
                <c:pt idx="33">
                  <c:v>显微骨科</c:v>
                </c:pt>
                <c:pt idx="34">
                  <c:v>身心医学科</c:v>
                </c:pt>
                <c:pt idx="35">
                  <c:v>治未病中心</c:v>
                </c:pt>
                <c:pt idx="36">
                  <c:v>呼吸内科</c:v>
                </c:pt>
                <c:pt idx="37">
                  <c:v>脾胃科消化科合并</c:v>
                </c:pt>
                <c:pt idx="38">
                  <c:v>医院</c:v>
                </c:pt>
                <c:pt idx="39">
                  <c:v>康复科</c:v>
                </c:pt>
                <c:pt idx="40">
                  <c:v>综合内科</c:v>
                </c:pt>
                <c:pt idx="41">
                  <c:v>骨科</c:v>
                </c:pt>
                <c:pt idx="42">
                  <c:v>风湿病科</c:v>
                </c:pt>
                <c:pt idx="43">
                  <c:v>创伤骨科</c:v>
                </c:pt>
                <c:pt idx="44">
                  <c:v>小儿推拿科</c:v>
                </c:pt>
                <c:pt idx="45">
                  <c:v>脑病三科</c:v>
                </c:pt>
                <c:pt idx="46">
                  <c:v>产科</c:v>
                </c:pt>
                <c:pt idx="47">
                  <c:v>血液科</c:v>
                </c:pt>
                <c:pt idx="48">
                  <c:v>耳鼻喉科</c:v>
                </c:pt>
                <c:pt idx="49">
                  <c:v>肾病科</c:v>
                </c:pt>
                <c:pt idx="50">
                  <c:v>脊柱骨科</c:v>
                </c:pt>
                <c:pt idx="51">
                  <c:v>口腔科</c:v>
                </c:pt>
                <c:pt idx="52">
                  <c:v>心病四科</c:v>
                </c:pt>
                <c:pt idx="53">
                  <c:v>美容皮肤科</c:v>
                </c:pt>
                <c:pt idx="54">
                  <c:v>推拿科</c:v>
                </c:pt>
                <c:pt idx="55">
                  <c:v>心病一科</c:v>
                </c:pt>
                <c:pt idx="56">
                  <c:v>西区重症医学科</c:v>
                </c:pt>
                <c:pt idx="57">
                  <c:v>神经内科</c:v>
                </c:pt>
                <c:pt idx="58">
                  <c:v>乳腺甲状腺外科</c:v>
                </c:pt>
                <c:pt idx="59">
                  <c:v>重症医学科</c:v>
                </c:pt>
                <c:pt idx="60">
                  <c:v>肝胆外科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99.77816074404515</c:v>
                </c:pt>
                <c:pt idx="2">
                  <c:v>99.52802257905712</c:v>
                </c:pt>
                <c:pt idx="3">
                  <c:v>99.25394671962002</c:v>
                </c:pt>
                <c:pt idx="4">
                  <c:v>98.35278592611147</c:v>
                </c:pt>
                <c:pt idx="5">
                  <c:v>95.90216093781598</c:v>
                </c:pt>
                <c:pt idx="6">
                  <c:v>94.8226634720993</c:v>
                </c:pt>
                <c:pt idx="7">
                  <c:v>93.43066009610524</c:v>
                </c:pt>
                <c:pt idx="8">
                  <c:v>93.3567038155523</c:v>
                </c:pt>
                <c:pt idx="9">
                  <c:v>91.64680929719466</c:v>
                </c:pt>
                <c:pt idx="10">
                  <c:v>91.31639083603025</c:v>
                </c:pt>
                <c:pt idx="11">
                  <c:v>86.01709158406716</c:v>
                </c:pt>
                <c:pt idx="12">
                  <c:v>84.4112880550568</c:v>
                </c:pt>
                <c:pt idx="13">
                  <c:v>84.18237317725008</c:v>
                </c:pt>
                <c:pt idx="14">
                  <c:v>79.64747812873237</c:v>
                </c:pt>
                <c:pt idx="15">
                  <c:v>79.28824734597053</c:v>
                </c:pt>
                <c:pt idx="16">
                  <c:v>77.63320420412497</c:v>
                </c:pt>
                <c:pt idx="17">
                  <c:v>77.18313438112042</c:v>
                </c:pt>
                <c:pt idx="18">
                  <c:v>76.20976979746142</c:v>
                </c:pt>
                <c:pt idx="19">
                  <c:v>73.58739107218582</c:v>
                </c:pt>
                <c:pt idx="20">
                  <c:v>72.97616694284116</c:v>
                </c:pt>
                <c:pt idx="21">
                  <c:v>69.28635637966889</c:v>
                </c:pt>
                <c:pt idx="22">
                  <c:v>69.02572657246664</c:v>
                </c:pt>
                <c:pt idx="23">
                  <c:v>68.39710611564558</c:v>
                </c:pt>
                <c:pt idx="24">
                  <c:v>64.32836147868834</c:v>
                </c:pt>
                <c:pt idx="25">
                  <c:v>64.0006705936257</c:v>
                </c:pt>
                <c:pt idx="26">
                  <c:v>63.23915015965484</c:v>
                </c:pt>
                <c:pt idx="27">
                  <c:v>61.372885385862645</c:v>
                </c:pt>
                <c:pt idx="28">
                  <c:v>60.98306609639806</c:v>
                </c:pt>
                <c:pt idx="29">
                  <c:v>60.94045863873204</c:v>
                </c:pt>
                <c:pt idx="30">
                  <c:v>56.33577082757338</c:v>
                </c:pt>
                <c:pt idx="31">
                  <c:v>51.88559252494984</c:v>
                </c:pt>
                <c:pt idx="32">
                  <c:v>45.68392014627305</c:v>
                </c:pt>
                <c:pt idx="33">
                  <c:v>43.2207063255612</c:v>
                </c:pt>
                <c:pt idx="34">
                  <c:v>42.85657760903347</c:v>
                </c:pt>
                <c:pt idx="35">
                  <c:v>39.436800881354856</c:v>
                </c:pt>
                <c:pt idx="36">
                  <c:v>36.146319031789446</c:v>
                </c:pt>
                <c:pt idx="37">
                  <c:v>35.31624817746908</c:v>
                </c:pt>
                <c:pt idx="38">
                  <c:v>31.805869211330986</c:v>
                </c:pt>
                <c:pt idx="39">
                  <c:v>30.017622118282254</c:v>
                </c:pt>
                <c:pt idx="40">
                  <c:v>29.31917868670714</c:v>
                </c:pt>
                <c:pt idx="41">
                  <c:v>29.05898894432757</c:v>
                </c:pt>
                <c:pt idx="42">
                  <c:v>29.00367894418191</c:v>
                </c:pt>
                <c:pt idx="43">
                  <c:v>28.08105312780043</c:v>
                </c:pt>
                <c:pt idx="44">
                  <c:v>25.239243927548028</c:v>
                </c:pt>
                <c:pt idx="45">
                  <c:v>24.796492265169878</c:v>
                </c:pt>
                <c:pt idx="46">
                  <c:v>22.823305108951743</c:v>
                </c:pt>
                <c:pt idx="47">
                  <c:v>21.578412321985162</c:v>
                </c:pt>
                <c:pt idx="48">
                  <c:v>21.48853331524704</c:v>
                </c:pt>
                <c:pt idx="49">
                  <c:v>21.07547576353762</c:v>
                </c:pt>
                <c:pt idx="50">
                  <c:v>20.95398587903592</c:v>
                </c:pt>
                <c:pt idx="51">
                  <c:v>20.293116915975872</c:v>
                </c:pt>
                <c:pt idx="52">
                  <c:v>20.26701872839955</c:v>
                </c:pt>
                <c:pt idx="53">
                  <c:v>17.553187592670692</c:v>
                </c:pt>
                <c:pt idx="54">
                  <c:v>17.38892502598021</c:v>
                </c:pt>
                <c:pt idx="55">
                  <c:v>17.357651486470203</c:v>
                </c:pt>
                <c:pt idx="56">
                  <c:v>16.400949639324033</c:v>
                </c:pt>
                <c:pt idx="57">
                  <c:v>16.107800766801876</c:v>
                </c:pt>
                <c:pt idx="58">
                  <c:v>16.04326618456852</c:v>
                </c:pt>
                <c:pt idx="59">
                  <c:v>14.311925876101597</c:v>
                </c:pt>
                <c:pt idx="60">
                  <c:v>11.221886655744438</c:v>
                </c:pt>
                <c:pt idx="61">
                  <c:v>0.5251727079757756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胸外科</c:v>
                </c:pt>
                <c:pt idx="2">
                  <c:v>肾病科</c:v>
                </c:pt>
                <c:pt idx="3">
                  <c:v>耳鼻喉科</c:v>
                </c:pt>
                <c:pt idx="4">
                  <c:v>神经外科</c:v>
                </c:pt>
                <c:pt idx="5">
                  <c:v>肝胆外科</c:v>
                </c:pt>
                <c:pt idx="6">
                  <c:v>骨科</c:v>
                </c:pt>
                <c:pt idx="7">
                  <c:v>小儿骨科</c:v>
                </c:pt>
                <c:pt idx="8">
                  <c:v>脾胃科消化科合并</c:v>
                </c:pt>
                <c:pt idx="9">
                  <c:v>周围血管科</c:v>
                </c:pt>
                <c:pt idx="10">
                  <c:v>儿科</c:v>
                </c:pt>
                <c:pt idx="11">
                  <c:v>呼吸内科</c:v>
                </c:pt>
                <c:pt idx="12">
                  <c:v>西区重症医学科</c:v>
                </c:pt>
                <c:pt idx="13">
                  <c:v>肛肠科</c:v>
                </c:pt>
                <c:pt idx="14">
                  <c:v>针灸科</c:v>
                </c:pt>
                <c:pt idx="15">
                  <c:v>风湿病科</c:v>
                </c:pt>
                <c:pt idx="16">
                  <c:v>心血管内科</c:v>
                </c:pt>
                <c:pt idx="17">
                  <c:v>中医外治中心</c:v>
                </c:pt>
                <c:pt idx="18">
                  <c:v>妇科</c:v>
                </c:pt>
                <c:pt idx="19">
                  <c:v>眼科</c:v>
                </c:pt>
                <c:pt idx="20">
                  <c:v>口腔科</c:v>
                </c:pt>
                <c:pt idx="21">
                  <c:v>肿瘤内科</c:v>
                </c:pt>
                <c:pt idx="22">
                  <c:v>脑病二科</c:v>
                </c:pt>
                <c:pt idx="23">
                  <c:v>乳腺甲状腺外科</c:v>
                </c:pt>
                <c:pt idx="24">
                  <c:v>普通外科</c:v>
                </c:pt>
                <c:pt idx="25">
                  <c:v>微创骨科</c:v>
                </c:pt>
                <c:pt idx="26">
                  <c:v>肝病科</c:v>
                </c:pt>
                <c:pt idx="27">
                  <c:v>产科</c:v>
                </c:pt>
                <c:pt idx="28">
                  <c:v>关节骨科</c:v>
                </c:pt>
                <c:pt idx="29">
                  <c:v>内分泌科</c:v>
                </c:pt>
                <c:pt idx="30">
                  <c:v>显微骨科</c:v>
                </c:pt>
                <c:pt idx="31">
                  <c:v>消化内科</c:v>
                </c:pt>
                <c:pt idx="32">
                  <c:v>脊柱骨科</c:v>
                </c:pt>
                <c:pt idx="33">
                  <c:v>老年医学科</c:v>
                </c:pt>
                <c:pt idx="34">
                  <c:v>皮肤科</c:v>
                </c:pt>
                <c:pt idx="35">
                  <c:v>医院</c:v>
                </c:pt>
                <c:pt idx="36">
                  <c:v>创伤骨科</c:v>
                </c:pt>
                <c:pt idx="37">
                  <c:v>脑病三科</c:v>
                </c:pt>
                <c:pt idx="38">
                  <c:v>东区重症医学科</c:v>
                </c:pt>
                <c:pt idx="39">
                  <c:v>运动损伤骨科</c:v>
                </c:pt>
                <c:pt idx="40">
                  <c:v>小儿推拿科</c:v>
                </c:pt>
                <c:pt idx="41">
                  <c:v>泌尿外科</c:v>
                </c:pt>
                <c:pt idx="42">
                  <c:v>东区肾病科</c:v>
                </c:pt>
                <c:pt idx="43">
                  <c:v>治未病中心</c:v>
                </c:pt>
                <c:pt idx="44">
                  <c:v>推拿科</c:v>
                </c:pt>
                <c:pt idx="45">
                  <c:v>男科</c:v>
                </c:pt>
                <c:pt idx="46">
                  <c:v>神经内科</c:v>
                </c:pt>
                <c:pt idx="47">
                  <c:v>身心医学科</c:v>
                </c:pt>
                <c:pt idx="48">
                  <c:v>心病一科</c:v>
                </c:pt>
                <c:pt idx="49">
                  <c:v>脑病一科</c:v>
                </c:pt>
                <c:pt idx="50">
                  <c:v>妇二科</c:v>
                </c:pt>
                <c:pt idx="51">
                  <c:v>心病二科</c:v>
                </c:pt>
                <c:pt idx="52">
                  <c:v>美容皮肤科</c:v>
                </c:pt>
                <c:pt idx="53">
                  <c:v>重症医学科</c:v>
                </c:pt>
                <c:pt idx="54">
                  <c:v>综合内科</c:v>
                </c:pt>
                <c:pt idx="55">
                  <c:v>康复科</c:v>
                </c:pt>
                <c:pt idx="56">
                  <c:v>中医经典科</c:v>
                </c:pt>
                <c:pt idx="57">
                  <c:v>心病三科</c:v>
                </c:pt>
                <c:pt idx="58">
                  <c:v>妇科妇二科合并</c:v>
                </c:pt>
                <c:pt idx="59">
                  <c:v>心病四科</c:v>
                </c:pt>
                <c:pt idx="60">
                  <c:v>血液科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98.74114983065972</c:v>
                </c:pt>
                <c:pt idx="2">
                  <c:v>96.30092506820381</c:v>
                </c:pt>
                <c:pt idx="3">
                  <c:v>96.01756669936768</c:v>
                </c:pt>
                <c:pt idx="4">
                  <c:v>92.15595755804708</c:v>
                </c:pt>
                <c:pt idx="5">
                  <c:v>91.67258291909707</c:v>
                </c:pt>
                <c:pt idx="6">
                  <c:v>90.72194444103582</c:v>
                </c:pt>
                <c:pt idx="7">
                  <c:v>89.50227494116226</c:v>
                </c:pt>
                <c:pt idx="8">
                  <c:v>88.92929011698806</c:v>
                </c:pt>
                <c:pt idx="9">
                  <c:v>88.45902651402852</c:v>
                </c:pt>
                <c:pt idx="10">
                  <c:v>87.8126628942509</c:v>
                </c:pt>
                <c:pt idx="11">
                  <c:v>87.43774432209229</c:v>
                </c:pt>
                <c:pt idx="12">
                  <c:v>81.34670133419274</c:v>
                </c:pt>
                <c:pt idx="13">
                  <c:v>79.60224074865683</c:v>
                </c:pt>
                <c:pt idx="14">
                  <c:v>79.33890795922898</c:v>
                </c:pt>
                <c:pt idx="15">
                  <c:v>77.78048425068559</c:v>
                </c:pt>
                <c:pt idx="16">
                  <c:v>72.48763755739363</c:v>
                </c:pt>
                <c:pt idx="17">
                  <c:v>70.81841079811807</c:v>
                </c:pt>
                <c:pt idx="18">
                  <c:v>68.79223149801096</c:v>
                </c:pt>
                <c:pt idx="19">
                  <c:v>67.85865082033828</c:v>
                </c:pt>
                <c:pt idx="20">
                  <c:v>66.68964462300245</c:v>
                </c:pt>
                <c:pt idx="21">
                  <c:v>63.61104882508287</c:v>
                </c:pt>
                <c:pt idx="22">
                  <c:v>63.064464015557576</c:v>
                </c:pt>
                <c:pt idx="23">
                  <c:v>62.10179313583312</c:v>
                </c:pt>
                <c:pt idx="24">
                  <c:v>62.0777212864305</c:v>
                </c:pt>
                <c:pt idx="25">
                  <c:v>61.11652417609294</c:v>
                </c:pt>
                <c:pt idx="26">
                  <c:v>59.236673397551826</c:v>
                </c:pt>
                <c:pt idx="27">
                  <c:v>57.08466460356682</c:v>
                </c:pt>
                <c:pt idx="28">
                  <c:v>56.171944700447426</c:v>
                </c:pt>
                <c:pt idx="29">
                  <c:v>55.67505087093151</c:v>
                </c:pt>
                <c:pt idx="30">
                  <c:v>53.35442857147234</c:v>
                </c:pt>
                <c:pt idx="31">
                  <c:v>53.34601506445582</c:v>
                </c:pt>
                <c:pt idx="32">
                  <c:v>52.99904797042015</c:v>
                </c:pt>
                <c:pt idx="33">
                  <c:v>49.75960378840357</c:v>
                </c:pt>
                <c:pt idx="34">
                  <c:v>47.74769719718359</c:v>
                </c:pt>
                <c:pt idx="35">
                  <c:v>47.39949402697375</c:v>
                </c:pt>
                <c:pt idx="36">
                  <c:v>45.16765917127594</c:v>
                </c:pt>
                <c:pt idx="37">
                  <c:v>44.751427649978616</c:v>
                </c:pt>
                <c:pt idx="38">
                  <c:v>43.37601431029002</c:v>
                </c:pt>
                <c:pt idx="39">
                  <c:v>41.31276917961391</c:v>
                </c:pt>
                <c:pt idx="40">
                  <c:v>40.7035274807297</c:v>
                </c:pt>
                <c:pt idx="41">
                  <c:v>40.218787987753366</c:v>
                </c:pt>
                <c:pt idx="42">
                  <c:v>38.16594227299205</c:v>
                </c:pt>
                <c:pt idx="43">
                  <c:v>37.897619561183504</c:v>
                </c:pt>
                <c:pt idx="44">
                  <c:v>32.65156757151793</c:v>
                </c:pt>
                <c:pt idx="45">
                  <c:v>32.526842234354106</c:v>
                </c:pt>
                <c:pt idx="46">
                  <c:v>29.6348945241587</c:v>
                </c:pt>
                <c:pt idx="47">
                  <c:v>28.699790031335706</c:v>
                </c:pt>
                <c:pt idx="48">
                  <c:v>27.623667211890083</c:v>
                </c:pt>
                <c:pt idx="49">
                  <c:v>24.5858902878449</c:v>
                </c:pt>
                <c:pt idx="50">
                  <c:v>23.22726064720303</c:v>
                </c:pt>
                <c:pt idx="51">
                  <c:v>23.10900685332053</c:v>
                </c:pt>
                <c:pt idx="52">
                  <c:v>21.080848773559136</c:v>
                </c:pt>
                <c:pt idx="53">
                  <c:v>20.239044216524782</c:v>
                </c:pt>
                <c:pt idx="54">
                  <c:v>20.093037173977798</c:v>
                </c:pt>
                <c:pt idx="55">
                  <c:v>19.391665723780967</c:v>
                </c:pt>
                <c:pt idx="56">
                  <c:v>11.664477516560183</c:v>
                </c:pt>
                <c:pt idx="57">
                  <c:v>9.292566175520491</c:v>
                </c:pt>
                <c:pt idx="58">
                  <c:v>8.589541137921795</c:v>
                </c:pt>
                <c:pt idx="59">
                  <c:v>4.752671921304944</c:v>
                </c:pt>
                <c:pt idx="60">
                  <c:v>2.493646923171623</c:v>
                </c:pt>
                <c:pt idx="61">
                  <c:v>2.3377489821456967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男科</c:v>
                </c:pt>
                <c:pt idx="2">
                  <c:v>综合内科</c:v>
                </c:pt>
                <c:pt idx="3">
                  <c:v>微创骨科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儿科</c:v>
                </c:pt>
                <c:pt idx="7">
                  <c:v>呼吸内科</c:v>
                </c:pt>
                <c:pt idx="8">
                  <c:v>心血管内科</c:v>
                </c:pt>
                <c:pt idx="9">
                  <c:v>消化内科</c:v>
                </c:pt>
                <c:pt idx="10">
                  <c:v>产科</c:v>
                </c:pt>
                <c:pt idx="11">
                  <c:v>医院</c:v>
                </c:pt>
                <c:pt idx="12">
                  <c:v>脾胃科消化科合并</c:v>
                </c:pt>
                <c:pt idx="13">
                  <c:v>内分泌科</c:v>
                </c:pt>
                <c:pt idx="14">
                  <c:v>中医外治中心</c:v>
                </c:pt>
                <c:pt idx="15">
                  <c:v>胸外科</c:v>
                </c:pt>
                <c:pt idx="16">
                  <c:v>周围血管科</c:v>
                </c:pt>
                <c:pt idx="17">
                  <c:v>脊柱骨科</c:v>
                </c:pt>
                <c:pt idx="18">
                  <c:v>运动损伤骨科</c:v>
                </c:pt>
                <c:pt idx="19">
                  <c:v>肝胆外科</c:v>
                </c:pt>
                <c:pt idx="20">
                  <c:v>皮肤科</c:v>
                </c:pt>
                <c:pt idx="21">
                  <c:v>小儿骨科</c:v>
                </c:pt>
                <c:pt idx="22">
                  <c:v>脑病一科</c:v>
                </c:pt>
                <c:pt idx="23">
                  <c:v>肾脏内科</c:v>
                </c:pt>
                <c:pt idx="24">
                  <c:v>肝病科</c:v>
                </c:pt>
                <c:pt idx="25">
                  <c:v>关节骨科</c:v>
                </c:pt>
                <c:pt idx="26">
                  <c:v>乳腺甲状腺外科</c:v>
                </c:pt>
                <c:pt idx="27">
                  <c:v>口腔科</c:v>
                </c:pt>
                <c:pt idx="28">
                  <c:v>脾胃病科</c:v>
                </c:pt>
                <c:pt idx="29">
                  <c:v>神经内科</c:v>
                </c:pt>
                <c:pt idx="30">
                  <c:v>西区重症医学科</c:v>
                </c:pt>
                <c:pt idx="31">
                  <c:v>肛肠科</c:v>
                </c:pt>
                <c:pt idx="32">
                  <c:v>普通外科</c:v>
                </c:pt>
                <c:pt idx="33">
                  <c:v>风湿病科</c:v>
                </c:pt>
                <c:pt idx="34">
                  <c:v>心病三科</c:v>
                </c:pt>
                <c:pt idx="35">
                  <c:v>治未病中心</c:v>
                </c:pt>
                <c:pt idx="36">
                  <c:v>身心医学科</c:v>
                </c:pt>
                <c:pt idx="37">
                  <c:v>推拿科</c:v>
                </c:pt>
                <c:pt idx="38">
                  <c:v>心病四科</c:v>
                </c:pt>
                <c:pt idx="39">
                  <c:v>康复科</c:v>
                </c:pt>
                <c:pt idx="40">
                  <c:v>重症医学科</c:v>
                </c:pt>
                <c:pt idx="41">
                  <c:v>脑病三科</c:v>
                </c:pt>
                <c:pt idx="42">
                  <c:v>针灸科</c:v>
                </c:pt>
                <c:pt idx="43">
                  <c:v>脑病二科</c:v>
                </c:pt>
                <c:pt idx="44">
                  <c:v>妇科</c:v>
                </c:pt>
                <c:pt idx="45">
                  <c:v>肾病科</c:v>
                </c:pt>
                <c:pt idx="46">
                  <c:v>创伤骨科</c:v>
                </c:pt>
                <c:pt idx="47">
                  <c:v>心病二科</c:v>
                </c:pt>
                <c:pt idx="48">
                  <c:v>显微骨科</c:v>
                </c:pt>
                <c:pt idx="49">
                  <c:v>骨科</c:v>
                </c:pt>
                <c:pt idx="50">
                  <c:v>心病一科</c:v>
                </c:pt>
                <c:pt idx="51">
                  <c:v>美容皮肤科</c:v>
                </c:pt>
                <c:pt idx="52">
                  <c:v>东区肾病科</c:v>
                </c:pt>
                <c:pt idx="53">
                  <c:v>泌尿外科</c:v>
                </c:pt>
                <c:pt idx="54">
                  <c:v>妇科妇二科合并</c:v>
                </c:pt>
                <c:pt idx="55">
                  <c:v>血液科</c:v>
                </c:pt>
                <c:pt idx="56">
                  <c:v>老年医学科</c:v>
                </c:pt>
                <c:pt idx="57">
                  <c:v>眼科</c:v>
                </c:pt>
                <c:pt idx="58">
                  <c:v>中医经典科</c:v>
                </c:pt>
                <c:pt idx="59">
                  <c:v>耳鼻喉科</c:v>
                </c:pt>
                <c:pt idx="60">
                  <c:v>妇二科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98.08815167954808</c:v>
                </c:pt>
                <c:pt idx="2">
                  <c:v>97.74092476372793</c:v>
                </c:pt>
                <c:pt idx="3">
                  <c:v>96.99781286061734</c:v>
                </c:pt>
                <c:pt idx="4">
                  <c:v>96.72243985071724</c:v>
                </c:pt>
                <c:pt idx="5">
                  <c:v>96.71699679608116</c:v>
                </c:pt>
                <c:pt idx="6">
                  <c:v>95.98531731838429</c:v>
                </c:pt>
                <c:pt idx="7">
                  <c:v>94.37692458091573</c:v>
                </c:pt>
                <c:pt idx="8">
                  <c:v>92.85956152555839</c:v>
                </c:pt>
                <c:pt idx="9">
                  <c:v>92.59561091914286</c:v>
                </c:pt>
                <c:pt idx="10">
                  <c:v>91.57404317236333</c:v>
                </c:pt>
                <c:pt idx="11">
                  <c:v>91.17306577135648</c:v>
                </c:pt>
                <c:pt idx="12">
                  <c:v>87.57963141557008</c:v>
                </c:pt>
                <c:pt idx="13">
                  <c:v>83.10735892302444</c:v>
                </c:pt>
                <c:pt idx="14">
                  <c:v>81.56542517161687</c:v>
                </c:pt>
                <c:pt idx="15">
                  <c:v>78.86447850761816</c:v>
                </c:pt>
                <c:pt idx="16">
                  <c:v>78.48887288457254</c:v>
                </c:pt>
                <c:pt idx="17">
                  <c:v>74.56900081895424</c:v>
                </c:pt>
                <c:pt idx="18">
                  <c:v>71.59698959331571</c:v>
                </c:pt>
                <c:pt idx="19">
                  <c:v>71.14899987539984</c:v>
                </c:pt>
                <c:pt idx="20">
                  <c:v>69.28826358630442</c:v>
                </c:pt>
                <c:pt idx="21">
                  <c:v>67.62395504707438</c:v>
                </c:pt>
                <c:pt idx="22">
                  <c:v>58.808455435921516</c:v>
                </c:pt>
                <c:pt idx="23">
                  <c:v>58.51058548300446</c:v>
                </c:pt>
                <c:pt idx="24">
                  <c:v>58.16155616168909</c:v>
                </c:pt>
                <c:pt idx="25">
                  <c:v>57.91323894086524</c:v>
                </c:pt>
                <c:pt idx="26">
                  <c:v>57.743848206416814</c:v>
                </c:pt>
                <c:pt idx="27">
                  <c:v>57.42128622939353</c:v>
                </c:pt>
                <c:pt idx="28">
                  <c:v>56.70831203052145</c:v>
                </c:pt>
                <c:pt idx="29">
                  <c:v>56.61891367687034</c:v>
                </c:pt>
                <c:pt idx="30">
                  <c:v>47.86473487673742</c:v>
                </c:pt>
                <c:pt idx="31">
                  <c:v>46.346690256470545</c:v>
                </c:pt>
                <c:pt idx="32">
                  <c:v>43.31367285200416</c:v>
                </c:pt>
                <c:pt idx="33">
                  <c:v>43.16603527438302</c:v>
                </c:pt>
                <c:pt idx="34">
                  <c:v>42.68306244915377</c:v>
                </c:pt>
                <c:pt idx="35">
                  <c:v>38.344849114175226</c:v>
                </c:pt>
                <c:pt idx="36">
                  <c:v>38.20488428083671</c:v>
                </c:pt>
                <c:pt idx="37">
                  <c:v>32.296555481353835</c:v>
                </c:pt>
                <c:pt idx="38">
                  <c:v>29.59380797877433</c:v>
                </c:pt>
                <c:pt idx="39">
                  <c:v>26.21825825064379</c:v>
                </c:pt>
                <c:pt idx="40">
                  <c:v>25.119063941236583</c:v>
                </c:pt>
                <c:pt idx="41">
                  <c:v>24.85565409456799</c:v>
                </c:pt>
                <c:pt idx="42">
                  <c:v>24.50240818488992</c:v>
                </c:pt>
                <c:pt idx="43">
                  <c:v>24.4715736283149</c:v>
                </c:pt>
                <c:pt idx="44">
                  <c:v>21.830215609618723</c:v>
                </c:pt>
                <c:pt idx="45">
                  <c:v>17.504924427083186</c:v>
                </c:pt>
                <c:pt idx="46">
                  <c:v>17.489441358601574</c:v>
                </c:pt>
                <c:pt idx="47">
                  <c:v>17.3587610407006</c:v>
                </c:pt>
                <c:pt idx="48">
                  <c:v>14.993415783933765</c:v>
                </c:pt>
                <c:pt idx="49">
                  <c:v>14.010375122185062</c:v>
                </c:pt>
                <c:pt idx="50">
                  <c:v>13.36336810021988</c:v>
                </c:pt>
                <c:pt idx="51">
                  <c:v>13.327484655938951</c:v>
                </c:pt>
                <c:pt idx="52">
                  <c:v>12.03267684189303</c:v>
                </c:pt>
                <c:pt idx="53">
                  <c:v>11.987564223014243</c:v>
                </c:pt>
                <c:pt idx="54">
                  <c:v>9.415746949637231</c:v>
                </c:pt>
                <c:pt idx="55">
                  <c:v>7.532827705657822</c:v>
                </c:pt>
                <c:pt idx="56">
                  <c:v>6.71626759686764</c:v>
                </c:pt>
                <c:pt idx="57">
                  <c:v>6.3119647493366475</c:v>
                </c:pt>
                <c:pt idx="58">
                  <c:v>6.1533781525569635</c:v>
                </c:pt>
                <c:pt idx="59">
                  <c:v>5.485081002360573</c:v>
                </c:pt>
                <c:pt idx="60">
                  <c:v>3.3530020114071295</c:v>
                </c:pt>
                <c:pt idx="61">
                  <c:v>1.9578686852595626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脑病三科</c:v>
                </c:pt>
                <c:pt idx="2">
                  <c:v>创伤骨科</c:v>
                </c:pt>
                <c:pt idx="3">
                  <c:v>男科</c:v>
                </c:pt>
                <c:pt idx="4">
                  <c:v>老年医学科</c:v>
                </c:pt>
                <c:pt idx="5">
                  <c:v>关节骨科</c:v>
                </c:pt>
                <c:pt idx="6">
                  <c:v>周围血管科</c:v>
                </c:pt>
                <c:pt idx="7">
                  <c:v>显微骨科</c:v>
                </c:pt>
                <c:pt idx="8">
                  <c:v>脾胃科消化科合并</c:v>
                </c:pt>
                <c:pt idx="9">
                  <c:v>神经内科</c:v>
                </c:pt>
                <c:pt idx="10">
                  <c:v>小儿骨科</c:v>
                </c:pt>
                <c:pt idx="11">
                  <c:v>心血管内科</c:v>
                </c:pt>
                <c:pt idx="12">
                  <c:v>医院</c:v>
                </c:pt>
                <c:pt idx="13">
                  <c:v>心病三科</c:v>
                </c:pt>
                <c:pt idx="14">
                  <c:v>泌尿外科</c:v>
                </c:pt>
                <c:pt idx="15">
                  <c:v>肛肠科</c:v>
                </c:pt>
                <c:pt idx="16">
                  <c:v>普通外科</c:v>
                </c:pt>
                <c:pt idx="17">
                  <c:v>肾脏内科</c:v>
                </c:pt>
                <c:pt idx="18">
                  <c:v>胸外科</c:v>
                </c:pt>
                <c:pt idx="19">
                  <c:v>皮肤科</c:v>
                </c:pt>
                <c:pt idx="20">
                  <c:v>中医外治中心</c:v>
                </c:pt>
                <c:pt idx="21">
                  <c:v>骨科</c:v>
                </c:pt>
                <c:pt idx="22">
                  <c:v>推拿科</c:v>
                </c:pt>
                <c:pt idx="23">
                  <c:v>微创骨科</c:v>
                </c:pt>
                <c:pt idx="24">
                  <c:v>心病二科</c:v>
                </c:pt>
                <c:pt idx="25">
                  <c:v>美容皮肤科</c:v>
                </c:pt>
                <c:pt idx="26">
                  <c:v>中医经典科</c:v>
                </c:pt>
                <c:pt idx="27">
                  <c:v>口腔科</c:v>
                </c:pt>
                <c:pt idx="28">
                  <c:v>综合内科</c:v>
                </c:pt>
                <c:pt idx="29">
                  <c:v>呼吸内科</c:v>
                </c:pt>
                <c:pt idx="30">
                  <c:v>妇二科</c:v>
                </c:pt>
                <c:pt idx="31">
                  <c:v>内分泌科</c:v>
                </c:pt>
                <c:pt idx="32">
                  <c:v>身心医学科</c:v>
                </c:pt>
                <c:pt idx="33">
                  <c:v>肿瘤内科</c:v>
                </c:pt>
                <c:pt idx="34">
                  <c:v>小儿推拿科</c:v>
                </c:pt>
                <c:pt idx="35">
                  <c:v>血液科</c:v>
                </c:pt>
                <c:pt idx="36">
                  <c:v>风湿病科</c:v>
                </c:pt>
                <c:pt idx="37">
                  <c:v>产科</c:v>
                </c:pt>
                <c:pt idx="38">
                  <c:v>肝病科</c:v>
                </c:pt>
                <c:pt idx="39">
                  <c:v>妇科</c:v>
                </c:pt>
                <c:pt idx="40">
                  <c:v>东区肾病科</c:v>
                </c:pt>
                <c:pt idx="41">
                  <c:v>脑病一科</c:v>
                </c:pt>
                <c:pt idx="42">
                  <c:v>治未病中心</c:v>
                </c:pt>
                <c:pt idx="43">
                  <c:v>运动损伤骨科</c:v>
                </c:pt>
                <c:pt idx="44">
                  <c:v>康复科</c:v>
                </c:pt>
                <c:pt idx="45">
                  <c:v>西区重症医学科</c:v>
                </c:pt>
                <c:pt idx="46">
                  <c:v>心病四科</c:v>
                </c:pt>
                <c:pt idx="47">
                  <c:v>脑病二科</c:v>
                </c:pt>
                <c:pt idx="48">
                  <c:v>耳鼻喉科</c:v>
                </c:pt>
                <c:pt idx="49">
                  <c:v>神经外科</c:v>
                </c:pt>
                <c:pt idx="50">
                  <c:v>乳腺甲状腺外科</c:v>
                </c:pt>
                <c:pt idx="51">
                  <c:v>眼科</c:v>
                </c:pt>
                <c:pt idx="52">
                  <c:v>肝胆外科</c:v>
                </c:pt>
                <c:pt idx="53">
                  <c:v>东区重症医学科</c:v>
                </c:pt>
                <c:pt idx="54">
                  <c:v>脾胃病科</c:v>
                </c:pt>
                <c:pt idx="55">
                  <c:v>妇科妇二科合并</c:v>
                </c:pt>
                <c:pt idx="56">
                  <c:v>肾病科</c:v>
                </c:pt>
                <c:pt idx="57">
                  <c:v>消化内科</c:v>
                </c:pt>
                <c:pt idx="58">
                  <c:v>心病一科</c:v>
                </c:pt>
                <c:pt idx="59">
                  <c:v>针灸科</c:v>
                </c:pt>
                <c:pt idx="60">
                  <c:v>重症医学科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98.30608563018401</c:v>
                </c:pt>
                <c:pt idx="2">
                  <c:v>96.3797041300643</c:v>
                </c:pt>
                <c:pt idx="3">
                  <c:v>95.79724096514525</c:v>
                </c:pt>
                <c:pt idx="4">
                  <c:v>94.43527810278769</c:v>
                </c:pt>
                <c:pt idx="5">
                  <c:v>94.14298454455852</c:v>
                </c:pt>
                <c:pt idx="6">
                  <c:v>91.74825880089291</c:v>
                </c:pt>
                <c:pt idx="7">
                  <c:v>90.8372887822063</c:v>
                </c:pt>
                <c:pt idx="8">
                  <c:v>90.65021890989479</c:v>
                </c:pt>
                <c:pt idx="9">
                  <c:v>90.19339790624643</c:v>
                </c:pt>
                <c:pt idx="10">
                  <c:v>88.56997733246129</c:v>
                </c:pt>
                <c:pt idx="11">
                  <c:v>86.02196728232795</c:v>
                </c:pt>
                <c:pt idx="12">
                  <c:v>85.91783821434194</c:v>
                </c:pt>
                <c:pt idx="13">
                  <c:v>78.81749476620634</c:v>
                </c:pt>
                <c:pt idx="14">
                  <c:v>78.35839952155105</c:v>
                </c:pt>
                <c:pt idx="15">
                  <c:v>76.52305966416534</c:v>
                </c:pt>
                <c:pt idx="16">
                  <c:v>76.38611268373177</c:v>
                </c:pt>
                <c:pt idx="17">
                  <c:v>76.05670523767456</c:v>
                </c:pt>
                <c:pt idx="18">
                  <c:v>74.52707342920851</c:v>
                </c:pt>
                <c:pt idx="19">
                  <c:v>67.98689758612899</c:v>
                </c:pt>
                <c:pt idx="20">
                  <c:v>67.16259271136599</c:v>
                </c:pt>
                <c:pt idx="21">
                  <c:v>65.69886962312539</c:v>
                </c:pt>
                <c:pt idx="22">
                  <c:v>64.75127494750944</c:v>
                </c:pt>
                <c:pt idx="23">
                  <c:v>62.87107154503086</c:v>
                </c:pt>
                <c:pt idx="24">
                  <c:v>61.77624929231788</c:v>
                </c:pt>
                <c:pt idx="25">
                  <c:v>60.83063537978967</c:v>
                </c:pt>
                <c:pt idx="26">
                  <c:v>60.64474510346331</c:v>
                </c:pt>
                <c:pt idx="27">
                  <c:v>60.63251013150611</c:v>
                </c:pt>
                <c:pt idx="28">
                  <c:v>58.851797516833514</c:v>
                </c:pt>
                <c:pt idx="29">
                  <c:v>58.731409007767716</c:v>
                </c:pt>
                <c:pt idx="30">
                  <c:v>56.230928287979154</c:v>
                </c:pt>
                <c:pt idx="31">
                  <c:v>55.85254688204207</c:v>
                </c:pt>
                <c:pt idx="32">
                  <c:v>52.91702528354209</c:v>
                </c:pt>
                <c:pt idx="33">
                  <c:v>52.60737453943142</c:v>
                </c:pt>
                <c:pt idx="34">
                  <c:v>50.85140114444128</c:v>
                </c:pt>
                <c:pt idx="35">
                  <c:v>50.54517514900554</c:v>
                </c:pt>
                <c:pt idx="36">
                  <c:v>49.829207765509636</c:v>
                </c:pt>
                <c:pt idx="37">
                  <c:v>49.339610796497944</c:v>
                </c:pt>
                <c:pt idx="38">
                  <c:v>48.07723840731415</c:v>
                </c:pt>
                <c:pt idx="39">
                  <c:v>47.3564572373304</c:v>
                </c:pt>
                <c:pt idx="40">
                  <c:v>44.8728182658497</c:v>
                </c:pt>
                <c:pt idx="41">
                  <c:v>43.99608794870092</c:v>
                </c:pt>
                <c:pt idx="42">
                  <c:v>43.651952942163035</c:v>
                </c:pt>
                <c:pt idx="43">
                  <c:v>42.82752778897782</c:v>
                </c:pt>
                <c:pt idx="44">
                  <c:v>41.476494827375625</c:v>
                </c:pt>
                <c:pt idx="45">
                  <c:v>40.863211711099346</c:v>
                </c:pt>
                <c:pt idx="46">
                  <c:v>39.66690534123053</c:v>
                </c:pt>
                <c:pt idx="47">
                  <c:v>37.48425377694038</c:v>
                </c:pt>
                <c:pt idx="48">
                  <c:v>28.688595068837223</c:v>
                </c:pt>
                <c:pt idx="49">
                  <c:v>28.22354940021877</c:v>
                </c:pt>
                <c:pt idx="50">
                  <c:v>27.44642974825591</c:v>
                </c:pt>
                <c:pt idx="51">
                  <c:v>23.429754267370992</c:v>
                </c:pt>
                <c:pt idx="52">
                  <c:v>22.680012010848227</c:v>
                </c:pt>
                <c:pt idx="53">
                  <c:v>19.353431792411314</c:v>
                </c:pt>
                <c:pt idx="54">
                  <c:v>16.455587179043647</c:v>
                </c:pt>
                <c:pt idx="55">
                  <c:v>16.180445721230495</c:v>
                </c:pt>
                <c:pt idx="56">
                  <c:v>15.294845590011118</c:v>
                </c:pt>
                <c:pt idx="57">
                  <c:v>12.62682753090491</c:v>
                </c:pt>
                <c:pt idx="58">
                  <c:v>12.12960947191428</c:v>
                </c:pt>
                <c:pt idx="59">
                  <c:v>12.08601092421244</c:v>
                </c:pt>
                <c:pt idx="60">
                  <c:v>11.200594230007473</c:v>
                </c:pt>
                <c:pt idx="61">
                  <c:v>3.810962195397413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肝病科</c:v>
                </c:pt>
                <c:pt idx="2">
                  <c:v>显微骨科</c:v>
                </c:pt>
                <c:pt idx="3">
                  <c:v>神经外科</c:v>
                </c:pt>
                <c:pt idx="4">
                  <c:v>综合内科</c:v>
                </c:pt>
                <c:pt idx="5">
                  <c:v>脾胃科消化科合并</c:v>
                </c:pt>
                <c:pt idx="6">
                  <c:v>肾病科</c:v>
                </c:pt>
                <c:pt idx="7">
                  <c:v>身心医学科</c:v>
                </c:pt>
                <c:pt idx="8">
                  <c:v>心病一科</c:v>
                </c:pt>
                <c:pt idx="9">
                  <c:v>创伤骨科</c:v>
                </c:pt>
                <c:pt idx="10">
                  <c:v>心血管内科</c:v>
                </c:pt>
                <c:pt idx="11">
                  <c:v>口腔科</c:v>
                </c:pt>
                <c:pt idx="12">
                  <c:v>妇科</c:v>
                </c:pt>
                <c:pt idx="13">
                  <c:v>小儿推拿科</c:v>
                </c:pt>
                <c:pt idx="14">
                  <c:v>关节骨科</c:v>
                </c:pt>
                <c:pt idx="15">
                  <c:v>骨科</c:v>
                </c:pt>
                <c:pt idx="16">
                  <c:v>胸外科</c:v>
                </c:pt>
                <c:pt idx="17">
                  <c:v>产科</c:v>
                </c:pt>
                <c:pt idx="18">
                  <c:v>脊柱骨科</c:v>
                </c:pt>
                <c:pt idx="19">
                  <c:v>肿瘤内科</c:v>
                </c:pt>
                <c:pt idx="20">
                  <c:v>肾脏内科</c:v>
                </c:pt>
                <c:pt idx="21">
                  <c:v>脾胃病科</c:v>
                </c:pt>
                <c:pt idx="22">
                  <c:v>消化内科</c:v>
                </c:pt>
                <c:pt idx="23">
                  <c:v>肝胆外科</c:v>
                </c:pt>
                <c:pt idx="24">
                  <c:v>儿科</c:v>
                </c:pt>
                <c:pt idx="25">
                  <c:v>男科</c:v>
                </c:pt>
                <c:pt idx="26">
                  <c:v>皮肤科</c:v>
                </c:pt>
                <c:pt idx="27">
                  <c:v>乳腺甲状腺外科</c:v>
                </c:pt>
                <c:pt idx="28">
                  <c:v>推拿科</c:v>
                </c:pt>
                <c:pt idx="29">
                  <c:v>泌尿外科</c:v>
                </c:pt>
                <c:pt idx="30">
                  <c:v>脑病二科</c:v>
                </c:pt>
                <c:pt idx="31">
                  <c:v>小儿骨科</c:v>
                </c:pt>
                <c:pt idx="32">
                  <c:v>重症医学科</c:v>
                </c:pt>
                <c:pt idx="33">
                  <c:v>针灸科</c:v>
                </c:pt>
                <c:pt idx="34">
                  <c:v>普通外科</c:v>
                </c:pt>
                <c:pt idx="35">
                  <c:v>血液科</c:v>
                </c:pt>
                <c:pt idx="36">
                  <c:v>肛肠科</c:v>
                </c:pt>
                <c:pt idx="37">
                  <c:v>美容皮肤科</c:v>
                </c:pt>
                <c:pt idx="38">
                  <c:v>医院</c:v>
                </c:pt>
                <c:pt idx="39">
                  <c:v>西区重症医学科</c:v>
                </c:pt>
                <c:pt idx="40">
                  <c:v>脑病三科</c:v>
                </c:pt>
                <c:pt idx="41">
                  <c:v>妇二科</c:v>
                </c:pt>
                <c:pt idx="42">
                  <c:v>脑病一科</c:v>
                </c:pt>
                <c:pt idx="43">
                  <c:v>眼科</c:v>
                </c:pt>
                <c:pt idx="44">
                  <c:v>呼吸内科</c:v>
                </c:pt>
                <c:pt idx="45">
                  <c:v>运动损伤骨科</c:v>
                </c:pt>
                <c:pt idx="46">
                  <c:v>心病二科</c:v>
                </c:pt>
                <c:pt idx="47">
                  <c:v>心病四科</c:v>
                </c:pt>
                <c:pt idx="48">
                  <c:v>妇科妇二科合并</c:v>
                </c:pt>
                <c:pt idx="49">
                  <c:v>中医经典科</c:v>
                </c:pt>
                <c:pt idx="50">
                  <c:v>老年医学科</c:v>
                </c:pt>
                <c:pt idx="51">
                  <c:v>周围血管科</c:v>
                </c:pt>
                <c:pt idx="52">
                  <c:v>中医外治中心</c:v>
                </c:pt>
                <c:pt idx="53">
                  <c:v>内分泌科</c:v>
                </c:pt>
                <c:pt idx="54">
                  <c:v>风湿病科</c:v>
                </c:pt>
                <c:pt idx="55">
                  <c:v>耳鼻喉科</c:v>
                </c:pt>
                <c:pt idx="56">
                  <c:v>心病三科</c:v>
                </c:pt>
                <c:pt idx="57">
                  <c:v>康复科</c:v>
                </c:pt>
                <c:pt idx="58">
                  <c:v>微创骨科</c:v>
                </c:pt>
                <c:pt idx="59">
                  <c:v>东区重症医学科</c:v>
                </c:pt>
                <c:pt idx="60">
                  <c:v>东区肾病科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99.15756335157023</c:v>
                </c:pt>
                <c:pt idx="2">
                  <c:v>98.13888091597276</c:v>
                </c:pt>
                <c:pt idx="3">
                  <c:v>93.51856719149428</c:v>
                </c:pt>
                <c:pt idx="4">
                  <c:v>93.20950641018707</c:v>
                </c:pt>
                <c:pt idx="5">
                  <c:v>92.9562429215246</c:v>
                </c:pt>
                <c:pt idx="6">
                  <c:v>92.58246476657958</c:v>
                </c:pt>
                <c:pt idx="7">
                  <c:v>92.48659186486896</c:v>
                </c:pt>
                <c:pt idx="8">
                  <c:v>92.42105416380936</c:v>
                </c:pt>
                <c:pt idx="9">
                  <c:v>91.5409228333712</c:v>
                </c:pt>
                <c:pt idx="10">
                  <c:v>87.74207773433155</c:v>
                </c:pt>
                <c:pt idx="11">
                  <c:v>86.95097180328385</c:v>
                </c:pt>
                <c:pt idx="12">
                  <c:v>86.42118570929695</c:v>
                </c:pt>
                <c:pt idx="13">
                  <c:v>85.95194057663699</c:v>
                </c:pt>
                <c:pt idx="14">
                  <c:v>85.29246828641331</c:v>
                </c:pt>
                <c:pt idx="15">
                  <c:v>83.01571731987254</c:v>
                </c:pt>
                <c:pt idx="16">
                  <c:v>82.63596354065572</c:v>
                </c:pt>
                <c:pt idx="17">
                  <c:v>80.25848090549911</c:v>
                </c:pt>
                <c:pt idx="18">
                  <c:v>79.85624949922983</c:v>
                </c:pt>
                <c:pt idx="19">
                  <c:v>73.68596343498872</c:v>
                </c:pt>
                <c:pt idx="20">
                  <c:v>69.33726170837596</c:v>
                </c:pt>
                <c:pt idx="21">
                  <c:v>68.63824896872113</c:v>
                </c:pt>
                <c:pt idx="22">
                  <c:v>66.35979847679674</c:v>
                </c:pt>
                <c:pt idx="23">
                  <c:v>66.31558253623005</c:v>
                </c:pt>
                <c:pt idx="24">
                  <c:v>62.99131879573997</c:v>
                </c:pt>
                <c:pt idx="25">
                  <c:v>62.71127388144671</c:v>
                </c:pt>
                <c:pt idx="26">
                  <c:v>58.23018563421755</c:v>
                </c:pt>
                <c:pt idx="27">
                  <c:v>52.63913186068934</c:v>
                </c:pt>
                <c:pt idx="28">
                  <c:v>52.428022857330475</c:v>
                </c:pt>
                <c:pt idx="29">
                  <c:v>52.21152552230757</c:v>
                </c:pt>
                <c:pt idx="30">
                  <c:v>49.7153952702148</c:v>
                </c:pt>
                <c:pt idx="31">
                  <c:v>48.50831215791996</c:v>
                </c:pt>
                <c:pt idx="32">
                  <c:v>39.5239942137542</c:v>
                </c:pt>
                <c:pt idx="33">
                  <c:v>38.68341305912488</c:v>
                </c:pt>
                <c:pt idx="34">
                  <c:v>35.04321350687558</c:v>
                </c:pt>
                <c:pt idx="35">
                  <c:v>34.41601950275352</c:v>
                </c:pt>
                <c:pt idx="36">
                  <c:v>32.48075999107432</c:v>
                </c:pt>
                <c:pt idx="37">
                  <c:v>31.210149157175607</c:v>
                </c:pt>
                <c:pt idx="38">
                  <c:v>30.390061834833404</c:v>
                </c:pt>
                <c:pt idx="39">
                  <c:v>30.065673980986</c:v>
                </c:pt>
                <c:pt idx="40">
                  <c:v>29.50752231636353</c:v>
                </c:pt>
                <c:pt idx="41">
                  <c:v>28.35677712195827</c:v>
                </c:pt>
                <c:pt idx="42">
                  <c:v>26.441931439589965</c:v>
                </c:pt>
                <c:pt idx="43">
                  <c:v>24.503081576177596</c:v>
                </c:pt>
                <c:pt idx="44">
                  <c:v>24.4665707591894</c:v>
                </c:pt>
                <c:pt idx="45">
                  <c:v>22.30144777048185</c:v>
                </c:pt>
                <c:pt idx="46">
                  <c:v>19.277843895732293</c:v>
                </c:pt>
                <c:pt idx="47">
                  <c:v>18.161555348413778</c:v>
                </c:pt>
                <c:pt idx="48">
                  <c:v>17.256038825516466</c:v>
                </c:pt>
                <c:pt idx="49">
                  <c:v>16.015421562612076</c:v>
                </c:pt>
                <c:pt idx="50">
                  <c:v>9.517031058081145</c:v>
                </c:pt>
                <c:pt idx="51">
                  <c:v>9.427257871116565</c:v>
                </c:pt>
                <c:pt idx="52">
                  <c:v>7.292276369295588</c:v>
                </c:pt>
                <c:pt idx="53">
                  <c:v>7.196904190255087</c:v>
                </c:pt>
                <c:pt idx="54">
                  <c:v>6.395896855350541</c:v>
                </c:pt>
                <c:pt idx="55">
                  <c:v>4.544977094464895</c:v>
                </c:pt>
                <c:pt idx="56">
                  <c:v>3.3162349038082843</c:v>
                </c:pt>
                <c:pt idx="57">
                  <c:v>3.198745705038189</c:v>
                </c:pt>
                <c:pt idx="58">
                  <c:v>3.1586274728339303</c:v>
                </c:pt>
                <c:pt idx="59">
                  <c:v>2.1730521125912974</c:v>
                </c:pt>
                <c:pt idx="60">
                  <c:v>1.3552272942804182</c:v>
                </c:pt>
                <c:pt idx="61">
                  <c:v>1.259756817169467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小儿推拿科</c:v>
                </c:pt>
                <c:pt idx="2">
                  <c:v>医院</c:v>
                </c:pt>
                <c:pt idx="3">
                  <c:v>男科</c:v>
                </c:pt>
                <c:pt idx="4">
                  <c:v>心病三科</c:v>
                </c:pt>
                <c:pt idx="5">
                  <c:v>创伤骨科</c:v>
                </c:pt>
                <c:pt idx="6">
                  <c:v>推拿科</c:v>
                </c:pt>
                <c:pt idx="7">
                  <c:v>心血管内科</c:v>
                </c:pt>
                <c:pt idx="8">
                  <c:v>妇科</c:v>
                </c:pt>
                <c:pt idx="9">
                  <c:v>中医外治中心</c:v>
                </c:pt>
                <c:pt idx="10">
                  <c:v>脊柱骨科</c:v>
                </c:pt>
                <c:pt idx="11">
                  <c:v>风湿病科</c:v>
                </c:pt>
                <c:pt idx="12">
                  <c:v>脑病二科</c:v>
                </c:pt>
                <c:pt idx="13">
                  <c:v>东区重症医学科</c:v>
                </c:pt>
                <c:pt idx="14">
                  <c:v>关节骨科</c:v>
                </c:pt>
                <c:pt idx="15">
                  <c:v>内分泌科</c:v>
                </c:pt>
                <c:pt idx="16">
                  <c:v>肛肠科</c:v>
                </c:pt>
                <c:pt idx="17">
                  <c:v>针灸科</c:v>
                </c:pt>
                <c:pt idx="18">
                  <c:v>综合内科</c:v>
                </c:pt>
                <c:pt idx="19">
                  <c:v>周围血管科</c:v>
                </c:pt>
                <c:pt idx="20">
                  <c:v>东区肾病科</c:v>
                </c:pt>
                <c:pt idx="21">
                  <c:v>产科</c:v>
                </c:pt>
                <c:pt idx="22">
                  <c:v>血液科</c:v>
                </c:pt>
                <c:pt idx="23">
                  <c:v>脾胃病科</c:v>
                </c:pt>
                <c:pt idx="24">
                  <c:v>肾病科</c:v>
                </c:pt>
                <c:pt idx="25">
                  <c:v>耳鼻喉科</c:v>
                </c:pt>
                <c:pt idx="26">
                  <c:v>妇科妇二科合并</c:v>
                </c:pt>
                <c:pt idx="27">
                  <c:v>治未病中心</c:v>
                </c:pt>
                <c:pt idx="28">
                  <c:v>骨科</c:v>
                </c:pt>
                <c:pt idx="29">
                  <c:v>康复科</c:v>
                </c:pt>
                <c:pt idx="30">
                  <c:v>口腔科</c:v>
                </c:pt>
                <c:pt idx="31">
                  <c:v>泌尿外科</c:v>
                </c:pt>
                <c:pt idx="32">
                  <c:v>西区重症医学科</c:v>
                </c:pt>
                <c:pt idx="33">
                  <c:v>胸外科</c:v>
                </c:pt>
                <c:pt idx="34">
                  <c:v>神经内科</c:v>
                </c:pt>
                <c:pt idx="35">
                  <c:v>肾脏内科</c:v>
                </c:pt>
                <c:pt idx="36">
                  <c:v>心病二科</c:v>
                </c:pt>
                <c:pt idx="37">
                  <c:v>神经外科</c:v>
                </c:pt>
                <c:pt idx="38">
                  <c:v>肝胆外科</c:v>
                </c:pt>
                <c:pt idx="39">
                  <c:v>肝病科</c:v>
                </c:pt>
                <c:pt idx="40">
                  <c:v>脑病三科</c:v>
                </c:pt>
                <c:pt idx="41">
                  <c:v>皮肤科</c:v>
                </c:pt>
                <c:pt idx="42">
                  <c:v>乳腺甲状腺外科</c:v>
                </c:pt>
                <c:pt idx="43">
                  <c:v>肿瘤内科</c:v>
                </c:pt>
                <c:pt idx="44">
                  <c:v>运动损伤骨科</c:v>
                </c:pt>
                <c:pt idx="45">
                  <c:v>身心医学科</c:v>
                </c:pt>
                <c:pt idx="46">
                  <c:v>老年医学科</c:v>
                </c:pt>
                <c:pt idx="47">
                  <c:v>心病一科</c:v>
                </c:pt>
                <c:pt idx="48">
                  <c:v>儿科</c:v>
                </c:pt>
                <c:pt idx="49">
                  <c:v>消化内科</c:v>
                </c:pt>
                <c:pt idx="50">
                  <c:v>显微骨科</c:v>
                </c:pt>
                <c:pt idx="51">
                  <c:v>脑病一科</c:v>
                </c:pt>
                <c:pt idx="52">
                  <c:v>心病四科</c:v>
                </c:pt>
                <c:pt idx="53">
                  <c:v>美容皮肤科</c:v>
                </c:pt>
                <c:pt idx="54">
                  <c:v>中医经典科</c:v>
                </c:pt>
                <c:pt idx="55">
                  <c:v>妇二科</c:v>
                </c:pt>
                <c:pt idx="56">
                  <c:v>普通外科</c:v>
                </c:pt>
                <c:pt idx="57">
                  <c:v>眼科</c:v>
                </c:pt>
                <c:pt idx="58">
                  <c:v>重症医学科</c:v>
                </c:pt>
                <c:pt idx="59">
                  <c:v>呼吸内科</c:v>
                </c:pt>
                <c:pt idx="60">
                  <c:v>小儿骨科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43.166627550647185</c:v>
                </c:pt>
                <c:pt idx="2">
                  <c:v>35.90110791985251</c:v>
                </c:pt>
                <c:pt idx="3">
                  <c:v>33.850023963653456</c:v>
                </c:pt>
                <c:pt idx="4">
                  <c:v>19.57523117627456</c:v>
                </c:pt>
                <c:pt idx="5">
                  <c:v>10.604640627060714</c:v>
                </c:pt>
                <c:pt idx="6">
                  <c:v>8.807675898419062</c:v>
                </c:pt>
                <c:pt idx="7">
                  <c:v>8.120794729376925</c:v>
                </c:pt>
                <c:pt idx="8">
                  <c:v>7.729910367453605</c:v>
                </c:pt>
                <c:pt idx="9">
                  <c:v>6.734878014572031</c:v>
                </c:pt>
                <c:pt idx="10">
                  <c:v>5.771880462903858</c:v>
                </c:pt>
                <c:pt idx="11">
                  <c:v>5.170170036655925</c:v>
                </c:pt>
                <c:pt idx="12">
                  <c:v>4.425895833839206</c:v>
                </c:pt>
                <c:pt idx="13">
                  <c:v>4.390680167758115</c:v>
                </c:pt>
                <c:pt idx="14">
                  <c:v>4.012143891433075</c:v>
                </c:pt>
                <c:pt idx="15">
                  <c:v>3.6592278069661517</c:v>
                </c:pt>
                <c:pt idx="16">
                  <c:v>3.5778424707154737</c:v>
                </c:pt>
                <c:pt idx="17">
                  <c:v>3.576279275485247</c:v>
                </c:pt>
                <c:pt idx="18">
                  <c:v>3.504856444898543</c:v>
                </c:pt>
                <c:pt idx="19">
                  <c:v>3.3756369236807147</c:v>
                </c:pt>
                <c:pt idx="20">
                  <c:v>3.1562338377340677</c:v>
                </c:pt>
                <c:pt idx="21">
                  <c:v>2.9824402758335258</c:v>
                </c:pt>
                <c:pt idx="22">
                  <c:v>2.8029250842113114</c:v>
                </c:pt>
                <c:pt idx="23">
                  <c:v>2.734709260820323</c:v>
                </c:pt>
                <c:pt idx="24">
                  <c:v>2.691413239391674</c:v>
                </c:pt>
                <c:pt idx="25">
                  <c:v>2.6427012099427234</c:v>
                </c:pt>
                <c:pt idx="26">
                  <c:v>2.4143814669413435</c:v>
                </c:pt>
                <c:pt idx="27">
                  <c:v>2.3034949049854845</c:v>
                </c:pt>
                <c:pt idx="28">
                  <c:v>2.2910838432271734</c:v>
                </c:pt>
                <c:pt idx="29">
                  <c:v>2.2559428576822667</c:v>
                </c:pt>
                <c:pt idx="30">
                  <c:v>2.1640734315969135</c:v>
                </c:pt>
                <c:pt idx="31">
                  <c:v>2.0371730163451134</c:v>
                </c:pt>
                <c:pt idx="32">
                  <c:v>1.9230656756896227</c:v>
                </c:pt>
                <c:pt idx="33">
                  <c:v>1.803573904857567</c:v>
                </c:pt>
                <c:pt idx="34">
                  <c:v>1.7947530440442427</c:v>
                </c:pt>
                <c:pt idx="35">
                  <c:v>1.6599492907468463</c:v>
                </c:pt>
                <c:pt idx="36">
                  <c:v>1.6432435747678749</c:v>
                </c:pt>
                <c:pt idx="37">
                  <c:v>1.6121413617663205</c:v>
                </c:pt>
                <c:pt idx="38">
                  <c:v>1.547415703960184</c:v>
                </c:pt>
                <c:pt idx="39">
                  <c:v>1.5267581536309869</c:v>
                </c:pt>
                <c:pt idx="40">
                  <c:v>1.405073366036536</c:v>
                </c:pt>
                <c:pt idx="41">
                  <c:v>1.3888647071842364</c:v>
                </c:pt>
                <c:pt idx="42">
                  <c:v>1.3547951206862847</c:v>
                </c:pt>
                <c:pt idx="43">
                  <c:v>1.3322057695830916</c:v>
                </c:pt>
                <c:pt idx="44">
                  <c:v>1.2923286531182563</c:v>
                </c:pt>
                <c:pt idx="45">
                  <c:v>1.2853709383326652</c:v>
                </c:pt>
                <c:pt idx="46">
                  <c:v>1.2406996159208254</c:v>
                </c:pt>
                <c:pt idx="47">
                  <c:v>1.2017975788920323</c:v>
                </c:pt>
                <c:pt idx="48">
                  <c:v>1.138034603021003</c:v>
                </c:pt>
                <c:pt idx="49">
                  <c:v>1.1112787035709764</c:v>
                </c:pt>
                <c:pt idx="50">
                  <c:v>1.0955060815228252</c:v>
                </c:pt>
                <c:pt idx="51">
                  <c:v>1.0937810795212237</c:v>
                </c:pt>
                <c:pt idx="52">
                  <c:v>1.0881397859782171</c:v>
                </c:pt>
                <c:pt idx="53">
                  <c:v>1.070226987283155</c:v>
                </c:pt>
                <c:pt idx="54">
                  <c:v>1.059213557734095</c:v>
                </c:pt>
                <c:pt idx="55">
                  <c:v>1.0558069884973222</c:v>
                </c:pt>
                <c:pt idx="56">
                  <c:v>1.0489384440628235</c:v>
                </c:pt>
                <c:pt idx="57">
                  <c:v>1.0393072652868398</c:v>
                </c:pt>
                <c:pt idx="58">
                  <c:v>1.0180109032913556</c:v>
                </c:pt>
                <c:pt idx="59">
                  <c:v>0.998839705082511</c:v>
                </c:pt>
                <c:pt idx="60">
                  <c:v>0.9979112060756399</c:v>
                </c:pt>
                <c:pt idx="61">
                  <c:v>0.9934629542786237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乳腺甲状腺外科</c:v>
                </c:pt>
                <c:pt idx="2">
                  <c:v>泌尿外科</c:v>
                </c:pt>
                <c:pt idx="3">
                  <c:v>针灸科</c:v>
                </c:pt>
                <c:pt idx="4">
                  <c:v>老年医学科</c:v>
                </c:pt>
                <c:pt idx="5">
                  <c:v>脊柱骨科</c:v>
                </c:pt>
                <c:pt idx="6">
                  <c:v>治未病中心</c:v>
                </c:pt>
                <c:pt idx="7">
                  <c:v>脾胃病科</c:v>
                </c:pt>
                <c:pt idx="8">
                  <c:v>脑病三科</c:v>
                </c:pt>
                <c:pt idx="9">
                  <c:v>心病四科</c:v>
                </c:pt>
                <c:pt idx="10">
                  <c:v>口腔科</c:v>
                </c:pt>
                <c:pt idx="11">
                  <c:v>内分泌科</c:v>
                </c:pt>
                <c:pt idx="12">
                  <c:v>美容皮肤科</c:v>
                </c:pt>
                <c:pt idx="13">
                  <c:v>肝胆外科</c:v>
                </c:pt>
                <c:pt idx="14">
                  <c:v>呼吸内科</c:v>
                </c:pt>
                <c:pt idx="15">
                  <c:v>医院</c:v>
                </c:pt>
                <c:pt idx="16">
                  <c:v>眼科</c:v>
                </c:pt>
                <c:pt idx="17">
                  <c:v>耳鼻喉科</c:v>
                </c:pt>
                <c:pt idx="18">
                  <c:v>妇二科</c:v>
                </c:pt>
                <c:pt idx="19">
                  <c:v>妇科妇二科合并</c:v>
                </c:pt>
                <c:pt idx="20">
                  <c:v>皮肤科</c:v>
                </c:pt>
                <c:pt idx="21">
                  <c:v>消化内科</c:v>
                </c:pt>
                <c:pt idx="22">
                  <c:v>重症医学科</c:v>
                </c:pt>
                <c:pt idx="23">
                  <c:v>神经内科</c:v>
                </c:pt>
                <c:pt idx="24">
                  <c:v>肛肠科</c:v>
                </c:pt>
                <c:pt idx="25">
                  <c:v>综合内科</c:v>
                </c:pt>
                <c:pt idx="26">
                  <c:v>儿科</c:v>
                </c:pt>
                <c:pt idx="27">
                  <c:v>肝病科</c:v>
                </c:pt>
                <c:pt idx="28">
                  <c:v>身心医学科</c:v>
                </c:pt>
                <c:pt idx="29">
                  <c:v>中医经典科</c:v>
                </c:pt>
                <c:pt idx="30">
                  <c:v>微创骨科</c:v>
                </c:pt>
                <c:pt idx="31">
                  <c:v>康复科</c:v>
                </c:pt>
                <c:pt idx="32">
                  <c:v>西区重症医学科</c:v>
                </c:pt>
                <c:pt idx="33">
                  <c:v>关节骨科</c:v>
                </c:pt>
                <c:pt idx="34">
                  <c:v>推拿科</c:v>
                </c:pt>
                <c:pt idx="35">
                  <c:v>男科</c:v>
                </c:pt>
                <c:pt idx="36">
                  <c:v>肾脏内科</c:v>
                </c:pt>
                <c:pt idx="37">
                  <c:v>肾病科</c:v>
                </c:pt>
                <c:pt idx="38">
                  <c:v>肿瘤内科</c:v>
                </c:pt>
                <c:pt idx="39">
                  <c:v>普通外科</c:v>
                </c:pt>
                <c:pt idx="40">
                  <c:v>东区重症医学科</c:v>
                </c:pt>
                <c:pt idx="41">
                  <c:v>小儿骨科</c:v>
                </c:pt>
                <c:pt idx="42">
                  <c:v>显微骨科</c:v>
                </c:pt>
                <c:pt idx="43">
                  <c:v>心病二科</c:v>
                </c:pt>
                <c:pt idx="44">
                  <c:v>血液科</c:v>
                </c:pt>
                <c:pt idx="45">
                  <c:v>周围血管科</c:v>
                </c:pt>
                <c:pt idx="46">
                  <c:v>运动损伤骨科</c:v>
                </c:pt>
                <c:pt idx="47">
                  <c:v>创伤骨科</c:v>
                </c:pt>
                <c:pt idx="48">
                  <c:v>脾胃科消化科合并</c:v>
                </c:pt>
                <c:pt idx="49">
                  <c:v>心病一科</c:v>
                </c:pt>
                <c:pt idx="50">
                  <c:v>神经外科</c:v>
                </c:pt>
                <c:pt idx="51">
                  <c:v>小儿推拿科</c:v>
                </c:pt>
                <c:pt idx="52">
                  <c:v>风湿病科</c:v>
                </c:pt>
                <c:pt idx="53">
                  <c:v>骨科</c:v>
                </c:pt>
                <c:pt idx="54">
                  <c:v>胸外科</c:v>
                </c:pt>
                <c:pt idx="55">
                  <c:v>东区肾病科</c:v>
                </c:pt>
                <c:pt idx="56">
                  <c:v>脑病二科</c:v>
                </c:pt>
                <c:pt idx="57">
                  <c:v>脑病一科</c:v>
                </c:pt>
                <c:pt idx="58">
                  <c:v>妇科</c:v>
                </c:pt>
                <c:pt idx="59">
                  <c:v>中医外治中心</c:v>
                </c:pt>
                <c:pt idx="60">
                  <c:v>心病三科</c:v>
                </c:pt>
                <c:pt idx="61">
                  <c:v>产科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9.727384893655167</c:v>
                </c:pt>
                <c:pt idx="2">
                  <c:v>5.7754204627324235</c:v>
                </c:pt>
                <c:pt idx="3">
                  <c:v>1.4698344163128239</c:v>
                </c:pt>
                <c:pt idx="4">
                  <c:v>1.192486197071315</c:v>
                </c:pt>
                <c:pt idx="5">
                  <c:v>1.1693780129747504</c:v>
                </c:pt>
                <c:pt idx="6">
                  <c:v>0.8900534106586325</c:v>
                </c:pt>
                <c:pt idx="7">
                  <c:v>0.859259053869914</c:v>
                </c:pt>
                <c:pt idx="8">
                  <c:v>0.7936701761751823</c:v>
                </c:pt>
                <c:pt idx="9">
                  <c:v>0.7841666437887462</c:v>
                </c:pt>
                <c:pt idx="10">
                  <c:v>0.5712541258990517</c:v>
                </c:pt>
                <c:pt idx="11">
                  <c:v>0.510986787473314</c:v>
                </c:pt>
                <c:pt idx="12">
                  <c:v>0.48680176388203833</c:v>
                </c:pt>
                <c:pt idx="13">
                  <c:v>0.46812030426344464</c:v>
                </c:pt>
                <c:pt idx="14">
                  <c:v>0.45021975334652575</c:v>
                </c:pt>
                <c:pt idx="15">
                  <c:v>0.37587657101180644</c:v>
                </c:pt>
                <c:pt idx="16">
                  <c:v>0.3483602701114963</c:v>
                </c:pt>
                <c:pt idx="17">
                  <c:v>0.34402503773618937</c:v>
                </c:pt>
                <c:pt idx="18">
                  <c:v>0.33771690369266744</c:v>
                </c:pt>
                <c:pt idx="19">
                  <c:v>0.3179345014505789</c:v>
                </c:pt>
                <c:pt idx="20">
                  <c:v>0.30044838669755625</c:v>
                </c:pt>
                <c:pt idx="21">
                  <c:v>0.29922772581991214</c:v>
                </c:pt>
                <c:pt idx="22">
                  <c:v>0.2942856717433563</c:v>
                </c:pt>
                <c:pt idx="23">
                  <c:v>0.28476657278740836</c:v>
                </c:pt>
                <c:pt idx="24">
                  <c:v>0.2567807782186032</c:v>
                </c:pt>
                <c:pt idx="25">
                  <c:v>0.23888043173678172</c:v>
                </c:pt>
                <c:pt idx="26">
                  <c:v>0.23425566273998108</c:v>
                </c:pt>
                <c:pt idx="27">
                  <c:v>0.22350026307248513</c:v>
                </c:pt>
                <c:pt idx="28">
                  <c:v>0.22114218575870892</c:v>
                </c:pt>
                <c:pt idx="29">
                  <c:v>0.21992582350023418</c:v>
                </c:pt>
                <c:pt idx="30">
                  <c:v>0.20322015242873964</c:v>
                </c:pt>
                <c:pt idx="31">
                  <c:v>0.20293223983696582</c:v>
                </c:pt>
                <c:pt idx="32">
                  <c:v>0.2023756639760375</c:v>
                </c:pt>
                <c:pt idx="33">
                  <c:v>0.1975307434954165</c:v>
                </c:pt>
                <c:pt idx="34">
                  <c:v>0.19541229378859842</c:v>
                </c:pt>
                <c:pt idx="35">
                  <c:v>0.19251589750540132</c:v>
                </c:pt>
                <c:pt idx="36">
                  <c:v>0.18233176998784628</c:v>
                </c:pt>
                <c:pt idx="37">
                  <c:v>0.18123551807251367</c:v>
                </c:pt>
                <c:pt idx="38">
                  <c:v>0.17639517716421146</c:v>
                </c:pt>
                <c:pt idx="39">
                  <c:v>0.16530609180332892</c:v>
                </c:pt>
                <c:pt idx="40">
                  <c:v>0.15530444659293713</c:v>
                </c:pt>
                <c:pt idx="41">
                  <c:v>0.15082384270723892</c:v>
                </c:pt>
                <c:pt idx="42">
                  <c:v>0.14477745459861346</c:v>
                </c:pt>
                <c:pt idx="43">
                  <c:v>0.14146410241888502</c:v>
                </c:pt>
                <c:pt idx="44">
                  <c:v>0.14106041009360473</c:v>
                </c:pt>
                <c:pt idx="45">
                  <c:v>0.1339409395022055</c:v>
                </c:pt>
                <c:pt idx="46">
                  <c:v>0.13280689619428998</c:v>
                </c:pt>
                <c:pt idx="47">
                  <c:v>0.1306041415312869</c:v>
                </c:pt>
                <c:pt idx="48">
                  <c:v>0.12913376222820752</c:v>
                </c:pt>
                <c:pt idx="49">
                  <c:v>0.12428548390882131</c:v>
                </c:pt>
                <c:pt idx="50">
                  <c:v>0.12419947690779624</c:v>
                </c:pt>
                <c:pt idx="51">
                  <c:v>0.12385094024372464</c:v>
                </c:pt>
                <c:pt idx="52">
                  <c:v>0.1218672869951824</c:v>
                </c:pt>
                <c:pt idx="53">
                  <c:v>0.11969848515392909</c:v>
                </c:pt>
                <c:pt idx="54">
                  <c:v>0.11715142791275418</c:v>
                </c:pt>
                <c:pt idx="55">
                  <c:v>0.11316056205091342</c:v>
                </c:pt>
                <c:pt idx="56">
                  <c:v>0.11298482406051866</c:v>
                </c:pt>
                <c:pt idx="57">
                  <c:v>0.11297728404280709</c:v>
                </c:pt>
                <c:pt idx="58">
                  <c:v>0.11028120659828224</c:v>
                </c:pt>
                <c:pt idx="59">
                  <c:v>0.10878047058798096</c:v>
                </c:pt>
                <c:pt idx="60">
                  <c:v>0.10722379912555689</c:v>
                </c:pt>
                <c:pt idx="61">
                  <c:v>0.10671240204174015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康复科</c:v>
                </c:pt>
                <c:pt idx="2">
                  <c:v>血液科</c:v>
                </c:pt>
                <c:pt idx="3">
                  <c:v>心病二科</c:v>
                </c:pt>
                <c:pt idx="4">
                  <c:v>推拿科</c:v>
                </c:pt>
                <c:pt idx="5">
                  <c:v>心血管内科</c:v>
                </c:pt>
                <c:pt idx="6">
                  <c:v>口腔科</c:v>
                </c:pt>
                <c:pt idx="7">
                  <c:v>儿科</c:v>
                </c:pt>
                <c:pt idx="8">
                  <c:v>妇科妇二科合并</c:v>
                </c:pt>
                <c:pt idx="9">
                  <c:v>皮肤科</c:v>
                </c:pt>
                <c:pt idx="10">
                  <c:v>肝胆外科</c:v>
                </c:pt>
                <c:pt idx="11">
                  <c:v>风湿病科</c:v>
                </c:pt>
                <c:pt idx="12">
                  <c:v>针灸科</c:v>
                </c:pt>
                <c:pt idx="13">
                  <c:v>男科</c:v>
                </c:pt>
                <c:pt idx="14">
                  <c:v>脊柱骨科</c:v>
                </c:pt>
                <c:pt idx="15">
                  <c:v>创伤骨科</c:v>
                </c:pt>
                <c:pt idx="16">
                  <c:v>微创骨科</c:v>
                </c:pt>
                <c:pt idx="17">
                  <c:v>普通外科</c:v>
                </c:pt>
                <c:pt idx="18">
                  <c:v>关节骨科</c:v>
                </c:pt>
                <c:pt idx="19">
                  <c:v>周围血管科</c:v>
                </c:pt>
                <c:pt idx="20">
                  <c:v>胸外科</c:v>
                </c:pt>
                <c:pt idx="21">
                  <c:v>治未病中心</c:v>
                </c:pt>
                <c:pt idx="22">
                  <c:v>妇二科</c:v>
                </c:pt>
                <c:pt idx="23">
                  <c:v>心病一科</c:v>
                </c:pt>
                <c:pt idx="24">
                  <c:v>内分泌科</c:v>
                </c:pt>
                <c:pt idx="25">
                  <c:v>综合内科</c:v>
                </c:pt>
                <c:pt idx="26">
                  <c:v>小儿骨科</c:v>
                </c:pt>
                <c:pt idx="27">
                  <c:v>老年医学科</c:v>
                </c:pt>
                <c:pt idx="28">
                  <c:v>心病四科</c:v>
                </c:pt>
                <c:pt idx="29">
                  <c:v>运动损伤骨科</c:v>
                </c:pt>
                <c:pt idx="30">
                  <c:v>神经内科</c:v>
                </c:pt>
                <c:pt idx="31">
                  <c:v>东区重症医学科</c:v>
                </c:pt>
                <c:pt idx="32">
                  <c:v>神经外科</c:v>
                </c:pt>
                <c:pt idx="33">
                  <c:v>脾胃病科</c:v>
                </c:pt>
                <c:pt idx="34">
                  <c:v>肾脏内科</c:v>
                </c:pt>
                <c:pt idx="35">
                  <c:v>心病三科</c:v>
                </c:pt>
                <c:pt idx="36">
                  <c:v>脾胃科消化科合并</c:v>
                </c:pt>
                <c:pt idx="37">
                  <c:v>乳腺甲状腺外科</c:v>
                </c:pt>
                <c:pt idx="38">
                  <c:v>肝病科</c:v>
                </c:pt>
                <c:pt idx="39">
                  <c:v>肿瘤内科</c:v>
                </c:pt>
                <c:pt idx="40">
                  <c:v>重症医学科</c:v>
                </c:pt>
                <c:pt idx="41">
                  <c:v>肾病科</c:v>
                </c:pt>
                <c:pt idx="42">
                  <c:v>耳鼻喉科</c:v>
                </c:pt>
                <c:pt idx="43">
                  <c:v>泌尿外科</c:v>
                </c:pt>
                <c:pt idx="44">
                  <c:v>脑病二科</c:v>
                </c:pt>
                <c:pt idx="45">
                  <c:v>脑病三科</c:v>
                </c:pt>
                <c:pt idx="46">
                  <c:v>中医外治中心</c:v>
                </c:pt>
                <c:pt idx="47">
                  <c:v>身心医学科</c:v>
                </c:pt>
                <c:pt idx="48">
                  <c:v>小儿推拿科</c:v>
                </c:pt>
                <c:pt idx="49">
                  <c:v>呼吸内科</c:v>
                </c:pt>
                <c:pt idx="50">
                  <c:v>显微骨科</c:v>
                </c:pt>
                <c:pt idx="51">
                  <c:v>妇科</c:v>
                </c:pt>
                <c:pt idx="52">
                  <c:v>美容皮肤科</c:v>
                </c:pt>
                <c:pt idx="53">
                  <c:v>产科</c:v>
                </c:pt>
                <c:pt idx="54">
                  <c:v>中医经典科</c:v>
                </c:pt>
                <c:pt idx="55">
                  <c:v>肛肠科</c:v>
                </c:pt>
                <c:pt idx="56">
                  <c:v>脑病一科</c:v>
                </c:pt>
                <c:pt idx="57">
                  <c:v>西区重症医学科</c:v>
                </c:pt>
                <c:pt idx="58">
                  <c:v>消化内科</c:v>
                </c:pt>
                <c:pt idx="59">
                  <c:v>骨科</c:v>
                </c:pt>
                <c:pt idx="60">
                  <c:v>东区肾病科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99.39377163824844</c:v>
                </c:pt>
                <c:pt idx="2">
                  <c:v>98.74465325110431</c:v>
                </c:pt>
                <c:pt idx="3">
                  <c:v>97.83450527434267</c:v>
                </c:pt>
                <c:pt idx="4">
                  <c:v>97.61942889609834</c:v>
                </c:pt>
                <c:pt idx="5">
                  <c:v>96.50135594276686</c:v>
                </c:pt>
                <c:pt idx="6">
                  <c:v>96.44872281073933</c:v>
                </c:pt>
                <c:pt idx="7">
                  <c:v>89.30275717668691</c:v>
                </c:pt>
                <c:pt idx="8">
                  <c:v>85.97062588298762</c:v>
                </c:pt>
                <c:pt idx="9">
                  <c:v>81.33429032293294</c:v>
                </c:pt>
                <c:pt idx="10">
                  <c:v>81.05082902587337</c:v>
                </c:pt>
                <c:pt idx="11">
                  <c:v>77.40609801160794</c:v>
                </c:pt>
                <c:pt idx="12">
                  <c:v>76.71382751104954</c:v>
                </c:pt>
                <c:pt idx="13">
                  <c:v>76.38074040695281</c:v>
                </c:pt>
                <c:pt idx="14">
                  <c:v>76.38015619092327</c:v>
                </c:pt>
                <c:pt idx="15">
                  <c:v>71.040442809097</c:v>
                </c:pt>
                <c:pt idx="16">
                  <c:v>70.25037015279385</c:v>
                </c:pt>
                <c:pt idx="17">
                  <c:v>69.92248829474471</c:v>
                </c:pt>
                <c:pt idx="18">
                  <c:v>67.82898145747748</c:v>
                </c:pt>
                <c:pt idx="19">
                  <c:v>67.10071825648497</c:v>
                </c:pt>
                <c:pt idx="20">
                  <c:v>66.36559615426455</c:v>
                </c:pt>
                <c:pt idx="21">
                  <c:v>65.39977224476623</c:v>
                </c:pt>
                <c:pt idx="22">
                  <c:v>61.69097164221916</c:v>
                </c:pt>
                <c:pt idx="23">
                  <c:v>61.40265587097573</c:v>
                </c:pt>
                <c:pt idx="24">
                  <c:v>57.95105571488015</c:v>
                </c:pt>
                <c:pt idx="25">
                  <c:v>55.90335431489681</c:v>
                </c:pt>
                <c:pt idx="26">
                  <c:v>55.12836351236116</c:v>
                </c:pt>
                <c:pt idx="27">
                  <c:v>53.95540153181968</c:v>
                </c:pt>
                <c:pt idx="28">
                  <c:v>51.208295604508145</c:v>
                </c:pt>
                <c:pt idx="29">
                  <c:v>50.79304204808493</c:v>
                </c:pt>
                <c:pt idx="30">
                  <c:v>49.436339861021175</c:v>
                </c:pt>
                <c:pt idx="31">
                  <c:v>48.6838523375528</c:v>
                </c:pt>
                <c:pt idx="32">
                  <c:v>41.57608392811512</c:v>
                </c:pt>
                <c:pt idx="33">
                  <c:v>40.18986142809117</c:v>
                </c:pt>
                <c:pt idx="34">
                  <c:v>38.32266360490331</c:v>
                </c:pt>
                <c:pt idx="35">
                  <c:v>37.56835416277419</c:v>
                </c:pt>
                <c:pt idx="36">
                  <c:v>36.28806019771353</c:v>
                </c:pt>
                <c:pt idx="37">
                  <c:v>35.81950598761235</c:v>
                </c:pt>
                <c:pt idx="38">
                  <c:v>35.72317791313183</c:v>
                </c:pt>
                <c:pt idx="39">
                  <c:v>33.44788073348931</c:v>
                </c:pt>
                <c:pt idx="40">
                  <c:v>31.869219787266804</c:v>
                </c:pt>
                <c:pt idx="41">
                  <c:v>27.65765782665797</c:v>
                </c:pt>
                <c:pt idx="42">
                  <c:v>26.22110598531028</c:v>
                </c:pt>
                <c:pt idx="43">
                  <c:v>25.161821716875135</c:v>
                </c:pt>
                <c:pt idx="44">
                  <c:v>23.801633370472317</c:v>
                </c:pt>
                <c:pt idx="45">
                  <c:v>22.764581462624243</c:v>
                </c:pt>
                <c:pt idx="46">
                  <c:v>22.555878398806183</c:v>
                </c:pt>
                <c:pt idx="47">
                  <c:v>21.491959093606447</c:v>
                </c:pt>
                <c:pt idx="48">
                  <c:v>20.21902495786875</c:v>
                </c:pt>
                <c:pt idx="49">
                  <c:v>17.975290539295987</c:v>
                </c:pt>
                <c:pt idx="50">
                  <c:v>17.493546203803877</c:v>
                </c:pt>
                <c:pt idx="51">
                  <c:v>16.8487807992496</c:v>
                </c:pt>
                <c:pt idx="52">
                  <c:v>16.168919902595082</c:v>
                </c:pt>
                <c:pt idx="53">
                  <c:v>15.913146561472683</c:v>
                </c:pt>
                <c:pt idx="54">
                  <c:v>14.778287128238807</c:v>
                </c:pt>
                <c:pt idx="55">
                  <c:v>12.658316163420038</c:v>
                </c:pt>
                <c:pt idx="56">
                  <c:v>10.303522633884015</c:v>
                </c:pt>
                <c:pt idx="57">
                  <c:v>9.06543564575798</c:v>
                </c:pt>
                <c:pt idx="58">
                  <c:v>7.74709428138444</c:v>
                </c:pt>
                <c:pt idx="59">
                  <c:v>7.444385585154385</c:v>
                </c:pt>
                <c:pt idx="60">
                  <c:v>6.272596085759068</c:v>
                </c:pt>
                <c:pt idx="61">
                  <c:v>0.012677603606911858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微创骨科</c:v>
                </c:pt>
                <c:pt idx="2">
                  <c:v>耳鼻喉科</c:v>
                </c:pt>
                <c:pt idx="3">
                  <c:v>康复科</c:v>
                </c:pt>
                <c:pt idx="4">
                  <c:v>肾病科</c:v>
                </c:pt>
                <c:pt idx="5">
                  <c:v>肾脏内科</c:v>
                </c:pt>
                <c:pt idx="6">
                  <c:v>小儿推拿科</c:v>
                </c:pt>
                <c:pt idx="7">
                  <c:v>乳腺甲状腺外科</c:v>
                </c:pt>
                <c:pt idx="8">
                  <c:v>胸外科</c:v>
                </c:pt>
                <c:pt idx="9">
                  <c:v>脑病二科</c:v>
                </c:pt>
                <c:pt idx="10">
                  <c:v>呼吸内科</c:v>
                </c:pt>
                <c:pt idx="11">
                  <c:v>男科</c:v>
                </c:pt>
                <c:pt idx="12">
                  <c:v>心血管内科</c:v>
                </c:pt>
                <c:pt idx="13">
                  <c:v>周围血管科</c:v>
                </c:pt>
                <c:pt idx="14">
                  <c:v>心病四科</c:v>
                </c:pt>
                <c:pt idx="15">
                  <c:v>骨科</c:v>
                </c:pt>
                <c:pt idx="16">
                  <c:v>妇科妇二科合并</c:v>
                </c:pt>
                <c:pt idx="17">
                  <c:v>小儿骨科</c:v>
                </c:pt>
                <c:pt idx="18">
                  <c:v>美容皮肤科</c:v>
                </c:pt>
                <c:pt idx="19">
                  <c:v>泌尿外科</c:v>
                </c:pt>
                <c:pt idx="20">
                  <c:v>综合内科</c:v>
                </c:pt>
                <c:pt idx="21">
                  <c:v>肿瘤内科</c:v>
                </c:pt>
                <c:pt idx="22">
                  <c:v>心病二科</c:v>
                </c:pt>
                <c:pt idx="23">
                  <c:v>皮肤科</c:v>
                </c:pt>
                <c:pt idx="24">
                  <c:v>妇科</c:v>
                </c:pt>
                <c:pt idx="25">
                  <c:v>肝病科</c:v>
                </c:pt>
                <c:pt idx="26">
                  <c:v>针灸科</c:v>
                </c:pt>
                <c:pt idx="27">
                  <c:v>口腔科</c:v>
                </c:pt>
                <c:pt idx="28">
                  <c:v>治未病中心</c:v>
                </c:pt>
                <c:pt idx="29">
                  <c:v>消化内科</c:v>
                </c:pt>
                <c:pt idx="30">
                  <c:v>心病三科</c:v>
                </c:pt>
                <c:pt idx="31">
                  <c:v>内分泌科</c:v>
                </c:pt>
                <c:pt idx="32">
                  <c:v>中医外治中心</c:v>
                </c:pt>
                <c:pt idx="33">
                  <c:v>脑病三科</c:v>
                </c:pt>
                <c:pt idx="34">
                  <c:v>肛肠科</c:v>
                </c:pt>
                <c:pt idx="35">
                  <c:v>风湿病科</c:v>
                </c:pt>
                <c:pt idx="36">
                  <c:v>肝胆外科</c:v>
                </c:pt>
                <c:pt idx="37">
                  <c:v>产科</c:v>
                </c:pt>
                <c:pt idx="38">
                  <c:v>心病一科</c:v>
                </c:pt>
                <c:pt idx="39">
                  <c:v>显微骨科</c:v>
                </c:pt>
                <c:pt idx="40">
                  <c:v>神经内科</c:v>
                </c:pt>
                <c:pt idx="41">
                  <c:v>眼科</c:v>
                </c:pt>
                <c:pt idx="42">
                  <c:v>儿科</c:v>
                </c:pt>
                <c:pt idx="43">
                  <c:v>东区重症医学科</c:v>
                </c:pt>
                <c:pt idx="44">
                  <c:v>普通外科</c:v>
                </c:pt>
                <c:pt idx="45">
                  <c:v>脑病一科</c:v>
                </c:pt>
                <c:pt idx="46">
                  <c:v>西区重症医学科</c:v>
                </c:pt>
                <c:pt idx="47">
                  <c:v>身心医学科</c:v>
                </c:pt>
                <c:pt idx="48">
                  <c:v>脊柱骨科</c:v>
                </c:pt>
                <c:pt idx="49">
                  <c:v>运动损伤骨科</c:v>
                </c:pt>
                <c:pt idx="50">
                  <c:v>创伤骨科</c:v>
                </c:pt>
                <c:pt idx="51">
                  <c:v>脾胃病科</c:v>
                </c:pt>
                <c:pt idx="52">
                  <c:v>关节骨科</c:v>
                </c:pt>
                <c:pt idx="53">
                  <c:v>东区肾病科</c:v>
                </c:pt>
                <c:pt idx="54">
                  <c:v>重症医学科</c:v>
                </c:pt>
                <c:pt idx="55">
                  <c:v>老年医学科</c:v>
                </c:pt>
                <c:pt idx="56">
                  <c:v>妇二科</c:v>
                </c:pt>
                <c:pt idx="57">
                  <c:v>神经外科</c:v>
                </c:pt>
                <c:pt idx="58">
                  <c:v>中医经典科</c:v>
                </c:pt>
                <c:pt idx="59">
                  <c:v>血液科</c:v>
                </c:pt>
                <c:pt idx="60">
                  <c:v>推拿科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98.89231041214029</c:v>
                </c:pt>
                <c:pt idx="2">
                  <c:v>96.66185024154755</c:v>
                </c:pt>
                <c:pt idx="3">
                  <c:v>95.60841408595769</c:v>
                </c:pt>
                <c:pt idx="4">
                  <c:v>94.7333090360529</c:v>
                </c:pt>
                <c:pt idx="5">
                  <c:v>93.20538183812332</c:v>
                </c:pt>
                <c:pt idx="6">
                  <c:v>91.85001684739946</c:v>
                </c:pt>
                <c:pt idx="7">
                  <c:v>90.6576388375568</c:v>
                </c:pt>
                <c:pt idx="8">
                  <c:v>89.34981809605043</c:v>
                </c:pt>
                <c:pt idx="9">
                  <c:v>85.89680329122237</c:v>
                </c:pt>
                <c:pt idx="10">
                  <c:v>84.34495142164431</c:v>
                </c:pt>
                <c:pt idx="11">
                  <c:v>82.35943941037195</c:v>
                </c:pt>
                <c:pt idx="12">
                  <c:v>80.87095699630387</c:v>
                </c:pt>
                <c:pt idx="13">
                  <c:v>78.18784447617037</c:v>
                </c:pt>
                <c:pt idx="14">
                  <c:v>75.8841415223406</c:v>
                </c:pt>
                <c:pt idx="15">
                  <c:v>75.78183675020296</c:v>
                </c:pt>
                <c:pt idx="16">
                  <c:v>75.3435887884485</c:v>
                </c:pt>
                <c:pt idx="17">
                  <c:v>74.0741723097607</c:v>
                </c:pt>
                <c:pt idx="18">
                  <c:v>73.43712929212458</c:v>
                </c:pt>
                <c:pt idx="19">
                  <c:v>71.57360365712827</c:v>
                </c:pt>
                <c:pt idx="20">
                  <c:v>65.57600845828613</c:v>
                </c:pt>
                <c:pt idx="21">
                  <c:v>65.06203788695531</c:v>
                </c:pt>
                <c:pt idx="22">
                  <c:v>62.06843352169105</c:v>
                </c:pt>
                <c:pt idx="23">
                  <c:v>58.80413715267269</c:v>
                </c:pt>
                <c:pt idx="24">
                  <c:v>57.43449788443163</c:v>
                </c:pt>
                <c:pt idx="25">
                  <c:v>55.384977640596176</c:v>
                </c:pt>
                <c:pt idx="26">
                  <c:v>54.947698487595005</c:v>
                </c:pt>
                <c:pt idx="27">
                  <c:v>54.68197970560907</c:v>
                </c:pt>
                <c:pt idx="28">
                  <c:v>53.35835559924408</c:v>
                </c:pt>
                <c:pt idx="29">
                  <c:v>50.47907963307746</c:v>
                </c:pt>
                <c:pt idx="30">
                  <c:v>50.077988174167274</c:v>
                </c:pt>
                <c:pt idx="31">
                  <c:v>49.058171516083334</c:v>
                </c:pt>
                <c:pt idx="32">
                  <c:v>44.59104589481373</c:v>
                </c:pt>
                <c:pt idx="33">
                  <c:v>43.151370701789716</c:v>
                </c:pt>
                <c:pt idx="34">
                  <c:v>43.083649101222484</c:v>
                </c:pt>
                <c:pt idx="35">
                  <c:v>40.97045181566467</c:v>
                </c:pt>
                <c:pt idx="36">
                  <c:v>40.54855611837973</c:v>
                </c:pt>
                <c:pt idx="37">
                  <c:v>39.60768418126331</c:v>
                </c:pt>
                <c:pt idx="38">
                  <c:v>37.37437345328795</c:v>
                </c:pt>
                <c:pt idx="39">
                  <c:v>36.14863888217179</c:v>
                </c:pt>
                <c:pt idx="40">
                  <c:v>34.58696881535218</c:v>
                </c:pt>
                <c:pt idx="41">
                  <c:v>31.679509597361903</c:v>
                </c:pt>
                <c:pt idx="42">
                  <c:v>29.354269698046117</c:v>
                </c:pt>
                <c:pt idx="43">
                  <c:v>26.511632033078566</c:v>
                </c:pt>
                <c:pt idx="44">
                  <c:v>26.04851598345654</c:v>
                </c:pt>
                <c:pt idx="45">
                  <c:v>24.263985696732256</c:v>
                </c:pt>
                <c:pt idx="46">
                  <c:v>20.559443669837037</c:v>
                </c:pt>
                <c:pt idx="47">
                  <c:v>19.40333363915627</c:v>
                </c:pt>
                <c:pt idx="48">
                  <c:v>19.214997493707244</c:v>
                </c:pt>
                <c:pt idx="49">
                  <c:v>17.85204561548229</c:v>
                </c:pt>
                <c:pt idx="50">
                  <c:v>16.536231113141465</c:v>
                </c:pt>
                <c:pt idx="51">
                  <c:v>16.11121126125881</c:v>
                </c:pt>
                <c:pt idx="52">
                  <c:v>16.039931003653265</c:v>
                </c:pt>
                <c:pt idx="53">
                  <c:v>15.807417386550489</c:v>
                </c:pt>
                <c:pt idx="54">
                  <c:v>11.23168149659625</c:v>
                </c:pt>
                <c:pt idx="55">
                  <c:v>8.057308831614527</c:v>
                </c:pt>
                <c:pt idx="56">
                  <c:v>7.47324828538207</c:v>
                </c:pt>
                <c:pt idx="57">
                  <c:v>6.958750526166805</c:v>
                </c:pt>
                <c:pt idx="58">
                  <c:v>3.5686517016954244</c:v>
                </c:pt>
                <c:pt idx="59">
                  <c:v>1.800848306465831</c:v>
                </c:pt>
                <c:pt idx="60">
                  <c:v>1.3131802766093625</c:v>
                </c:pt>
                <c:pt idx="61">
                  <c:v>0.011419256369900094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显微骨科</c:v>
                </c:pt>
                <c:pt idx="2">
                  <c:v>心病二科</c:v>
                </c:pt>
                <c:pt idx="3">
                  <c:v>心病一科</c:v>
                </c:pt>
                <c:pt idx="4">
                  <c:v>推拿科</c:v>
                </c:pt>
                <c:pt idx="5">
                  <c:v>重症医学科</c:v>
                </c:pt>
                <c:pt idx="6">
                  <c:v>中医外治中心</c:v>
                </c:pt>
                <c:pt idx="7">
                  <c:v>中医经典科</c:v>
                </c:pt>
                <c:pt idx="8">
                  <c:v>妇二科</c:v>
                </c:pt>
                <c:pt idx="9">
                  <c:v>肿瘤内科</c:v>
                </c:pt>
                <c:pt idx="10">
                  <c:v>脊柱骨科</c:v>
                </c:pt>
                <c:pt idx="11">
                  <c:v>血液科</c:v>
                </c:pt>
                <c:pt idx="12">
                  <c:v>综合内科</c:v>
                </c:pt>
                <c:pt idx="13">
                  <c:v>妇科</c:v>
                </c:pt>
                <c:pt idx="14">
                  <c:v>呼吸内科</c:v>
                </c:pt>
                <c:pt idx="15">
                  <c:v>心病三科</c:v>
                </c:pt>
                <c:pt idx="16">
                  <c:v>普通外科</c:v>
                </c:pt>
                <c:pt idx="17">
                  <c:v>妇科妇二科合并</c:v>
                </c:pt>
                <c:pt idx="18">
                  <c:v>脾胃科消化科合并</c:v>
                </c:pt>
                <c:pt idx="19">
                  <c:v>心病四科</c:v>
                </c:pt>
                <c:pt idx="20">
                  <c:v>身心医学科</c:v>
                </c:pt>
                <c:pt idx="21">
                  <c:v>脑病二科</c:v>
                </c:pt>
                <c:pt idx="22">
                  <c:v>美容皮肤科</c:v>
                </c:pt>
                <c:pt idx="23">
                  <c:v>神经外科</c:v>
                </c:pt>
                <c:pt idx="24">
                  <c:v>治未病中心</c:v>
                </c:pt>
                <c:pt idx="25">
                  <c:v>微创骨科</c:v>
                </c:pt>
                <c:pt idx="26">
                  <c:v>泌尿外科</c:v>
                </c:pt>
                <c:pt idx="27">
                  <c:v>脑病一科</c:v>
                </c:pt>
                <c:pt idx="28">
                  <c:v>耳鼻喉科</c:v>
                </c:pt>
                <c:pt idx="29">
                  <c:v>小儿骨科</c:v>
                </c:pt>
                <c:pt idx="30">
                  <c:v>口腔科</c:v>
                </c:pt>
                <c:pt idx="31">
                  <c:v>医院</c:v>
                </c:pt>
                <c:pt idx="32">
                  <c:v>骨科</c:v>
                </c:pt>
                <c:pt idx="33">
                  <c:v>乳腺甲状腺外科</c:v>
                </c:pt>
                <c:pt idx="34">
                  <c:v>男科</c:v>
                </c:pt>
                <c:pt idx="35">
                  <c:v>肾病科</c:v>
                </c:pt>
                <c:pt idx="36">
                  <c:v>消化内科</c:v>
                </c:pt>
                <c:pt idx="37">
                  <c:v>眼科</c:v>
                </c:pt>
                <c:pt idx="38">
                  <c:v>神经内科</c:v>
                </c:pt>
                <c:pt idx="39">
                  <c:v>儿科</c:v>
                </c:pt>
                <c:pt idx="40">
                  <c:v>针灸科</c:v>
                </c:pt>
                <c:pt idx="41">
                  <c:v>康复科</c:v>
                </c:pt>
                <c:pt idx="42">
                  <c:v>运动损伤骨科</c:v>
                </c:pt>
                <c:pt idx="43">
                  <c:v>东区肾病科</c:v>
                </c:pt>
                <c:pt idx="44">
                  <c:v>内分泌科</c:v>
                </c:pt>
                <c:pt idx="45">
                  <c:v>肛肠科</c:v>
                </c:pt>
                <c:pt idx="46">
                  <c:v>小儿推拿科</c:v>
                </c:pt>
                <c:pt idx="47">
                  <c:v>风湿病科</c:v>
                </c:pt>
                <c:pt idx="48">
                  <c:v>东区重症医学科</c:v>
                </c:pt>
                <c:pt idx="49">
                  <c:v>肾脏内科</c:v>
                </c:pt>
                <c:pt idx="50">
                  <c:v>周围血管科</c:v>
                </c:pt>
                <c:pt idx="51">
                  <c:v>脾胃病科</c:v>
                </c:pt>
                <c:pt idx="52">
                  <c:v>关节骨科</c:v>
                </c:pt>
                <c:pt idx="53">
                  <c:v>西区重症医学科</c:v>
                </c:pt>
                <c:pt idx="54">
                  <c:v>皮肤科</c:v>
                </c:pt>
                <c:pt idx="55">
                  <c:v>创伤骨科</c:v>
                </c:pt>
                <c:pt idx="56">
                  <c:v>脑病三科</c:v>
                </c:pt>
                <c:pt idx="57">
                  <c:v>心血管内科</c:v>
                </c:pt>
                <c:pt idx="58">
                  <c:v>老年医学科</c:v>
                </c:pt>
                <c:pt idx="59">
                  <c:v>肝病科</c:v>
                </c:pt>
                <c:pt idx="60">
                  <c:v>产科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94.29804219676726</c:v>
                </c:pt>
                <c:pt idx="2">
                  <c:v>93.36139878355752</c:v>
                </c:pt>
                <c:pt idx="3">
                  <c:v>90.4833650538696</c:v>
                </c:pt>
                <c:pt idx="4">
                  <c:v>90.3548596606688</c:v>
                </c:pt>
                <c:pt idx="5">
                  <c:v>87.22253739587266</c:v>
                </c:pt>
                <c:pt idx="6">
                  <c:v>86.60326633000551</c:v>
                </c:pt>
                <c:pt idx="7">
                  <c:v>85.8517448722198</c:v>
                </c:pt>
                <c:pt idx="8">
                  <c:v>83.76393932993908</c:v>
                </c:pt>
                <c:pt idx="9">
                  <c:v>82.82595224489428</c:v>
                </c:pt>
                <c:pt idx="10">
                  <c:v>81.3856292972369</c:v>
                </c:pt>
                <c:pt idx="11">
                  <c:v>79.44755663477505</c:v>
                </c:pt>
                <c:pt idx="12">
                  <c:v>79.3342194247321</c:v>
                </c:pt>
                <c:pt idx="13">
                  <c:v>78.5528061997683</c:v>
                </c:pt>
                <c:pt idx="14">
                  <c:v>78.15764264185539</c:v>
                </c:pt>
                <c:pt idx="15">
                  <c:v>78.03247039282844</c:v>
                </c:pt>
                <c:pt idx="16">
                  <c:v>76.09526611059471</c:v>
                </c:pt>
                <c:pt idx="17">
                  <c:v>74.8709816365152</c:v>
                </c:pt>
                <c:pt idx="18">
                  <c:v>72.44117278297266</c:v>
                </c:pt>
                <c:pt idx="19">
                  <c:v>70.32022240189636</c:v>
                </c:pt>
                <c:pt idx="20">
                  <c:v>66.0946158084694</c:v>
                </c:pt>
                <c:pt idx="21">
                  <c:v>65.5041087621419</c:v>
                </c:pt>
                <c:pt idx="22">
                  <c:v>61.76288102081575</c:v>
                </c:pt>
                <c:pt idx="23">
                  <c:v>59.441733642674144</c:v>
                </c:pt>
                <c:pt idx="24">
                  <c:v>56.02377610737868</c:v>
                </c:pt>
                <c:pt idx="25">
                  <c:v>55.71226149611597</c:v>
                </c:pt>
                <c:pt idx="26">
                  <c:v>55.00954150942576</c:v>
                </c:pt>
                <c:pt idx="27">
                  <c:v>54.70835486650534</c:v>
                </c:pt>
                <c:pt idx="28">
                  <c:v>53.8365329418704</c:v>
                </c:pt>
                <c:pt idx="29">
                  <c:v>46.90914939852522</c:v>
                </c:pt>
                <c:pt idx="30">
                  <c:v>46.71678521042831</c:v>
                </c:pt>
                <c:pt idx="31">
                  <c:v>43.688757319345314</c:v>
                </c:pt>
                <c:pt idx="32">
                  <c:v>43.63488155925218</c:v>
                </c:pt>
                <c:pt idx="33">
                  <c:v>42.976222452465386</c:v>
                </c:pt>
                <c:pt idx="34">
                  <c:v>41.90036238382534</c:v>
                </c:pt>
                <c:pt idx="35">
                  <c:v>41.59957284536343</c:v>
                </c:pt>
                <c:pt idx="36">
                  <c:v>40.48610634159771</c:v>
                </c:pt>
                <c:pt idx="37">
                  <c:v>34.53333995475824</c:v>
                </c:pt>
                <c:pt idx="38">
                  <c:v>31.722920304701162</c:v>
                </c:pt>
                <c:pt idx="39">
                  <c:v>27.20715662928535</c:v>
                </c:pt>
                <c:pt idx="40">
                  <c:v>27.14712211360075</c:v>
                </c:pt>
                <c:pt idx="41">
                  <c:v>26.64403295231358</c:v>
                </c:pt>
                <c:pt idx="42">
                  <c:v>22.083816440592212</c:v>
                </c:pt>
                <c:pt idx="43">
                  <c:v>21.684825293119857</c:v>
                </c:pt>
                <c:pt idx="44">
                  <c:v>21.477618748443117</c:v>
                </c:pt>
                <c:pt idx="45">
                  <c:v>20.534004744226873</c:v>
                </c:pt>
                <c:pt idx="46">
                  <c:v>20.314491359948697</c:v>
                </c:pt>
                <c:pt idx="47">
                  <c:v>17.379361194812386</c:v>
                </c:pt>
                <c:pt idx="48">
                  <c:v>15.7718847939956</c:v>
                </c:pt>
                <c:pt idx="49">
                  <c:v>15.571203146984413</c:v>
                </c:pt>
                <c:pt idx="50">
                  <c:v>15.151681374365031</c:v>
                </c:pt>
                <c:pt idx="51">
                  <c:v>12.601953077729037</c:v>
                </c:pt>
                <c:pt idx="52">
                  <c:v>8.311532855020399</c:v>
                </c:pt>
                <c:pt idx="53">
                  <c:v>7.6649918161752595</c:v>
                </c:pt>
                <c:pt idx="54">
                  <c:v>6.2184901876082845</c:v>
                </c:pt>
                <c:pt idx="55">
                  <c:v>5.139720538192169</c:v>
                </c:pt>
                <c:pt idx="56">
                  <c:v>4.929292449837845</c:v>
                </c:pt>
                <c:pt idx="57">
                  <c:v>3.7641468716355146</c:v>
                </c:pt>
                <c:pt idx="58">
                  <c:v>3.677569733478135</c:v>
                </c:pt>
                <c:pt idx="59">
                  <c:v>3.257267739937251</c:v>
                </c:pt>
                <c:pt idx="60">
                  <c:v>2.3227726334687886</c:v>
                </c:pt>
                <c:pt idx="61">
                  <c:v>0.38430895591892866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呼吸内科</c:v>
                </c:pt>
                <c:pt idx="2">
                  <c:v>小儿推拿科</c:v>
                </c:pt>
                <c:pt idx="3">
                  <c:v>泌尿外科</c:v>
                </c:pt>
                <c:pt idx="4">
                  <c:v>东区重症医学科</c:v>
                </c:pt>
                <c:pt idx="5">
                  <c:v>妇二科</c:v>
                </c:pt>
                <c:pt idx="6">
                  <c:v>皮肤科</c:v>
                </c:pt>
                <c:pt idx="7">
                  <c:v>关节骨科</c:v>
                </c:pt>
                <c:pt idx="8">
                  <c:v>显微骨科</c:v>
                </c:pt>
                <c:pt idx="9">
                  <c:v>神经外科</c:v>
                </c:pt>
                <c:pt idx="10">
                  <c:v>骨科</c:v>
                </c:pt>
                <c:pt idx="11">
                  <c:v>东区肾病科</c:v>
                </c:pt>
                <c:pt idx="12">
                  <c:v>男科</c:v>
                </c:pt>
                <c:pt idx="13">
                  <c:v>周围血管科</c:v>
                </c:pt>
                <c:pt idx="14">
                  <c:v>运动损伤骨科</c:v>
                </c:pt>
                <c:pt idx="15">
                  <c:v>乳腺甲状腺外科</c:v>
                </c:pt>
                <c:pt idx="16">
                  <c:v>内分泌科</c:v>
                </c:pt>
                <c:pt idx="17">
                  <c:v>脾胃科消化科合并</c:v>
                </c:pt>
                <c:pt idx="18">
                  <c:v>儿科</c:v>
                </c:pt>
                <c:pt idx="19">
                  <c:v>脑病二科</c:v>
                </c:pt>
                <c:pt idx="20">
                  <c:v>眼科</c:v>
                </c:pt>
                <c:pt idx="21">
                  <c:v>心病二科</c:v>
                </c:pt>
                <c:pt idx="22">
                  <c:v>创伤骨科</c:v>
                </c:pt>
                <c:pt idx="23">
                  <c:v>神经内科</c:v>
                </c:pt>
                <c:pt idx="24">
                  <c:v>心病三科</c:v>
                </c:pt>
                <c:pt idx="25">
                  <c:v>普通外科</c:v>
                </c:pt>
                <c:pt idx="26">
                  <c:v>微创骨科</c:v>
                </c:pt>
                <c:pt idx="27">
                  <c:v>西区重症医学科</c:v>
                </c:pt>
                <c:pt idx="28">
                  <c:v>脑病三科</c:v>
                </c:pt>
                <c:pt idx="29">
                  <c:v>医院</c:v>
                </c:pt>
                <c:pt idx="30">
                  <c:v>口腔科</c:v>
                </c:pt>
                <c:pt idx="31">
                  <c:v>血液科</c:v>
                </c:pt>
                <c:pt idx="32">
                  <c:v>妇科</c:v>
                </c:pt>
                <c:pt idx="33">
                  <c:v>肝胆外科</c:v>
                </c:pt>
                <c:pt idx="34">
                  <c:v>肝病科</c:v>
                </c:pt>
                <c:pt idx="35">
                  <c:v>妇科妇二科合并</c:v>
                </c:pt>
                <c:pt idx="36">
                  <c:v>耳鼻喉科</c:v>
                </c:pt>
                <c:pt idx="37">
                  <c:v>中医经典科</c:v>
                </c:pt>
                <c:pt idx="38">
                  <c:v>心血管内科</c:v>
                </c:pt>
                <c:pt idx="39">
                  <c:v>推拿科</c:v>
                </c:pt>
                <c:pt idx="40">
                  <c:v>风湿病科</c:v>
                </c:pt>
                <c:pt idx="41">
                  <c:v>肿瘤内科</c:v>
                </c:pt>
                <c:pt idx="42">
                  <c:v>老年医学科</c:v>
                </c:pt>
                <c:pt idx="43">
                  <c:v>针灸科</c:v>
                </c:pt>
                <c:pt idx="44">
                  <c:v>美容皮肤科</c:v>
                </c:pt>
                <c:pt idx="45">
                  <c:v>肛肠科</c:v>
                </c:pt>
                <c:pt idx="46">
                  <c:v>胸外科</c:v>
                </c:pt>
                <c:pt idx="47">
                  <c:v>肾病科</c:v>
                </c:pt>
                <c:pt idx="48">
                  <c:v>小儿骨科</c:v>
                </c:pt>
                <c:pt idx="49">
                  <c:v>心病一科</c:v>
                </c:pt>
                <c:pt idx="50">
                  <c:v>心病四科</c:v>
                </c:pt>
                <c:pt idx="51">
                  <c:v>脑病一科</c:v>
                </c:pt>
                <c:pt idx="52">
                  <c:v>身心医学科</c:v>
                </c:pt>
                <c:pt idx="53">
                  <c:v>产科</c:v>
                </c:pt>
                <c:pt idx="54">
                  <c:v>中医外治中心</c:v>
                </c:pt>
                <c:pt idx="55">
                  <c:v>脊柱骨科</c:v>
                </c:pt>
                <c:pt idx="56">
                  <c:v>治未病中心</c:v>
                </c:pt>
                <c:pt idx="57">
                  <c:v>综合内科</c:v>
                </c:pt>
                <c:pt idx="58">
                  <c:v>重症医学科</c:v>
                </c:pt>
                <c:pt idx="59">
                  <c:v>肾脏内科</c:v>
                </c:pt>
                <c:pt idx="60">
                  <c:v>脾胃病科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98.20675218687651</c:v>
                </c:pt>
                <c:pt idx="2">
                  <c:v>96.34910689328053</c:v>
                </c:pt>
                <c:pt idx="3">
                  <c:v>94.99710989679718</c:v>
                </c:pt>
                <c:pt idx="4">
                  <c:v>92.9022174923089</c:v>
                </c:pt>
                <c:pt idx="5">
                  <c:v>91.01578608832774</c:v>
                </c:pt>
                <c:pt idx="6">
                  <c:v>90.20160579587998</c:v>
                </c:pt>
                <c:pt idx="7">
                  <c:v>88.67538146548877</c:v>
                </c:pt>
                <c:pt idx="8">
                  <c:v>87.2647025870731</c:v>
                </c:pt>
                <c:pt idx="9">
                  <c:v>87.07650922456523</c:v>
                </c:pt>
                <c:pt idx="10">
                  <c:v>84.659516299148</c:v>
                </c:pt>
                <c:pt idx="11">
                  <c:v>83.80403485019683</c:v>
                </c:pt>
                <c:pt idx="12">
                  <c:v>79.46864143953239</c:v>
                </c:pt>
                <c:pt idx="13">
                  <c:v>76.66077436294115</c:v>
                </c:pt>
                <c:pt idx="14">
                  <c:v>73.59572846517601</c:v>
                </c:pt>
                <c:pt idx="15">
                  <c:v>72.7213724810594</c:v>
                </c:pt>
                <c:pt idx="16">
                  <c:v>70.18431004021679</c:v>
                </c:pt>
                <c:pt idx="17">
                  <c:v>67.7869152027134</c:v>
                </c:pt>
                <c:pt idx="18">
                  <c:v>67.67709063465057</c:v>
                </c:pt>
                <c:pt idx="19">
                  <c:v>64.46403424390311</c:v>
                </c:pt>
                <c:pt idx="20">
                  <c:v>63.9081684586094</c:v>
                </c:pt>
                <c:pt idx="21">
                  <c:v>60.50426704499904</c:v>
                </c:pt>
                <c:pt idx="22">
                  <c:v>58.81982728289463</c:v>
                </c:pt>
                <c:pt idx="23">
                  <c:v>57.45794771451387</c:v>
                </c:pt>
                <c:pt idx="24">
                  <c:v>54.99828332310817</c:v>
                </c:pt>
                <c:pt idx="25">
                  <c:v>54.32013045959186</c:v>
                </c:pt>
                <c:pt idx="26">
                  <c:v>53.92091043397673</c:v>
                </c:pt>
                <c:pt idx="27">
                  <c:v>50.35216607291198</c:v>
                </c:pt>
                <c:pt idx="28">
                  <c:v>49.332677695693114</c:v>
                </c:pt>
                <c:pt idx="29">
                  <c:v>48.85036915729077</c:v>
                </c:pt>
                <c:pt idx="30">
                  <c:v>44.290524336507296</c:v>
                </c:pt>
                <c:pt idx="31">
                  <c:v>37.84915226683976</c:v>
                </c:pt>
                <c:pt idx="32">
                  <c:v>37.2951456165788</c:v>
                </c:pt>
                <c:pt idx="33">
                  <c:v>36.546980968915705</c:v>
                </c:pt>
                <c:pt idx="34">
                  <c:v>34.04221025294545</c:v>
                </c:pt>
                <c:pt idx="35">
                  <c:v>33.862060105003486</c:v>
                </c:pt>
                <c:pt idx="36">
                  <c:v>33.35326252154505</c:v>
                </c:pt>
                <c:pt idx="37">
                  <c:v>31.97098927081179</c:v>
                </c:pt>
                <c:pt idx="38">
                  <c:v>31.527670800925115</c:v>
                </c:pt>
                <c:pt idx="39">
                  <c:v>31.062602813810443</c:v>
                </c:pt>
                <c:pt idx="40">
                  <c:v>29.66744418856118</c:v>
                </c:pt>
                <c:pt idx="41">
                  <c:v>26.8449978441701</c:v>
                </c:pt>
                <c:pt idx="42">
                  <c:v>26.178553814398207</c:v>
                </c:pt>
                <c:pt idx="43">
                  <c:v>24.65256543543752</c:v>
                </c:pt>
                <c:pt idx="44">
                  <c:v>23.449712868762653</c:v>
                </c:pt>
                <c:pt idx="45">
                  <c:v>20.7741310603492</c:v>
                </c:pt>
                <c:pt idx="46">
                  <c:v>19.736230762959057</c:v>
                </c:pt>
                <c:pt idx="47">
                  <c:v>17.879358581735513</c:v>
                </c:pt>
                <c:pt idx="48">
                  <c:v>15.61491700902446</c:v>
                </c:pt>
                <c:pt idx="49">
                  <c:v>11.555800562665885</c:v>
                </c:pt>
                <c:pt idx="50">
                  <c:v>11.225958950591165</c:v>
                </c:pt>
                <c:pt idx="51">
                  <c:v>10.616735508784464</c:v>
                </c:pt>
                <c:pt idx="52">
                  <c:v>7.704942486311258</c:v>
                </c:pt>
                <c:pt idx="53">
                  <c:v>5.670858216448673</c:v>
                </c:pt>
                <c:pt idx="54">
                  <c:v>5.285188594456054</c:v>
                </c:pt>
                <c:pt idx="55">
                  <c:v>4.580491982918452</c:v>
                </c:pt>
                <c:pt idx="56">
                  <c:v>4.262727677770136</c:v>
                </c:pt>
                <c:pt idx="57">
                  <c:v>3.5715053373585954</c:v>
                </c:pt>
                <c:pt idx="58">
                  <c:v>3.1720005978854373</c:v>
                </c:pt>
                <c:pt idx="59">
                  <c:v>1.761297545587709</c:v>
                </c:pt>
                <c:pt idx="60">
                  <c:v>1.684421024400699</c:v>
                </c:pt>
                <c:pt idx="61">
                  <c:v>0.19522196532992206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运动损伤骨科</c:v>
                </c:pt>
                <c:pt idx="2">
                  <c:v>脾胃科消化科合并</c:v>
                </c:pt>
                <c:pt idx="3">
                  <c:v>周围血管科</c:v>
                </c:pt>
                <c:pt idx="4">
                  <c:v>脊柱骨科</c:v>
                </c:pt>
                <c:pt idx="5">
                  <c:v>消化内科</c:v>
                </c:pt>
                <c:pt idx="6">
                  <c:v>身心医学科</c:v>
                </c:pt>
                <c:pt idx="7">
                  <c:v>针灸科</c:v>
                </c:pt>
                <c:pt idx="8">
                  <c:v>美容皮肤科</c:v>
                </c:pt>
                <c:pt idx="9">
                  <c:v>东区肾病科</c:v>
                </c:pt>
                <c:pt idx="10">
                  <c:v>乳腺甲状腺外科</c:v>
                </c:pt>
                <c:pt idx="11">
                  <c:v>儿科</c:v>
                </c:pt>
                <c:pt idx="12">
                  <c:v>康复科</c:v>
                </c:pt>
                <c:pt idx="13">
                  <c:v>显微骨科</c:v>
                </c:pt>
                <c:pt idx="14">
                  <c:v>脑病一科</c:v>
                </c:pt>
                <c:pt idx="15">
                  <c:v>老年医学科</c:v>
                </c:pt>
                <c:pt idx="16">
                  <c:v>小儿推拿科</c:v>
                </c:pt>
                <c:pt idx="17">
                  <c:v>呼吸内科</c:v>
                </c:pt>
                <c:pt idx="18">
                  <c:v>小儿骨科</c:v>
                </c:pt>
                <c:pt idx="19">
                  <c:v>中医经典科</c:v>
                </c:pt>
                <c:pt idx="20">
                  <c:v>重症医学科</c:v>
                </c:pt>
                <c:pt idx="21">
                  <c:v>肝病科</c:v>
                </c:pt>
                <c:pt idx="22">
                  <c:v>综合内科</c:v>
                </c:pt>
                <c:pt idx="23">
                  <c:v>脑病三科</c:v>
                </c:pt>
                <c:pt idx="24">
                  <c:v>心病一科</c:v>
                </c:pt>
                <c:pt idx="25">
                  <c:v>胸外科</c:v>
                </c:pt>
                <c:pt idx="26">
                  <c:v>耳鼻喉科</c:v>
                </c:pt>
                <c:pt idx="27">
                  <c:v>妇科妇二科合并</c:v>
                </c:pt>
                <c:pt idx="28">
                  <c:v>创伤骨科</c:v>
                </c:pt>
                <c:pt idx="29">
                  <c:v>心血管内科</c:v>
                </c:pt>
                <c:pt idx="30">
                  <c:v>内分泌科</c:v>
                </c:pt>
                <c:pt idx="31">
                  <c:v>肛肠科</c:v>
                </c:pt>
                <c:pt idx="32">
                  <c:v>东区重症医学科</c:v>
                </c:pt>
                <c:pt idx="33">
                  <c:v>泌尿外科</c:v>
                </c:pt>
                <c:pt idx="34">
                  <c:v>肿瘤内科</c:v>
                </c:pt>
                <c:pt idx="35">
                  <c:v>男科</c:v>
                </c:pt>
                <c:pt idx="36">
                  <c:v>推拿科</c:v>
                </c:pt>
                <c:pt idx="37">
                  <c:v>产科</c:v>
                </c:pt>
                <c:pt idx="38">
                  <c:v>西区重症医学科</c:v>
                </c:pt>
                <c:pt idx="39">
                  <c:v>妇科</c:v>
                </c:pt>
                <c:pt idx="40">
                  <c:v>血液科</c:v>
                </c:pt>
                <c:pt idx="41">
                  <c:v>微创骨科</c:v>
                </c:pt>
                <c:pt idx="42">
                  <c:v>中医外治中心</c:v>
                </c:pt>
                <c:pt idx="43">
                  <c:v>神经外科</c:v>
                </c:pt>
                <c:pt idx="44">
                  <c:v>口腔科</c:v>
                </c:pt>
                <c:pt idx="45">
                  <c:v>肾脏内科</c:v>
                </c:pt>
                <c:pt idx="46">
                  <c:v>医院</c:v>
                </c:pt>
                <c:pt idx="47">
                  <c:v>脑病二科</c:v>
                </c:pt>
                <c:pt idx="48">
                  <c:v>肝胆外科</c:v>
                </c:pt>
                <c:pt idx="49">
                  <c:v>心病三科</c:v>
                </c:pt>
                <c:pt idx="50">
                  <c:v>神经内科</c:v>
                </c:pt>
                <c:pt idx="51">
                  <c:v>普通外科</c:v>
                </c:pt>
                <c:pt idx="52">
                  <c:v>脾胃病科</c:v>
                </c:pt>
                <c:pt idx="53">
                  <c:v>皮肤科</c:v>
                </c:pt>
                <c:pt idx="54">
                  <c:v>眼科</c:v>
                </c:pt>
                <c:pt idx="55">
                  <c:v>肾病科</c:v>
                </c:pt>
                <c:pt idx="56">
                  <c:v>关节骨科</c:v>
                </c:pt>
                <c:pt idx="57">
                  <c:v>风湿病科</c:v>
                </c:pt>
                <c:pt idx="58">
                  <c:v>心病四科</c:v>
                </c:pt>
                <c:pt idx="59">
                  <c:v>妇二科</c:v>
                </c:pt>
                <c:pt idx="60">
                  <c:v>治未病中心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95.07785129352116</c:v>
                </c:pt>
                <c:pt idx="2">
                  <c:v>91.10734289175487</c:v>
                </c:pt>
                <c:pt idx="3">
                  <c:v>88.41920594218048</c:v>
                </c:pt>
                <c:pt idx="4">
                  <c:v>86.75118767223691</c:v>
                </c:pt>
                <c:pt idx="5">
                  <c:v>84.10528653817023</c:v>
                </c:pt>
                <c:pt idx="6">
                  <c:v>82.38343048580789</c:v>
                </c:pt>
                <c:pt idx="7">
                  <c:v>80.55784269603731</c:v>
                </c:pt>
                <c:pt idx="8">
                  <c:v>79.26604460970435</c:v>
                </c:pt>
                <c:pt idx="9">
                  <c:v>78.84722014209186</c:v>
                </c:pt>
                <c:pt idx="10">
                  <c:v>78.16781137103197</c:v>
                </c:pt>
                <c:pt idx="11">
                  <c:v>77.23859817029302</c:v>
                </c:pt>
                <c:pt idx="12">
                  <c:v>74.58066598600448</c:v>
                </c:pt>
                <c:pt idx="13">
                  <c:v>72.12444509831379</c:v>
                </c:pt>
                <c:pt idx="14">
                  <c:v>70.50660483944408</c:v>
                </c:pt>
                <c:pt idx="15">
                  <c:v>70.01700085726605</c:v>
                </c:pt>
                <c:pt idx="16">
                  <c:v>69.79096427982161</c:v>
                </c:pt>
                <c:pt idx="17">
                  <c:v>67.022457569399</c:v>
                </c:pt>
                <c:pt idx="18">
                  <c:v>66.55452384453977</c:v>
                </c:pt>
                <c:pt idx="19">
                  <c:v>65.40335744832942</c:v>
                </c:pt>
                <c:pt idx="20">
                  <c:v>64.79480620155745</c:v>
                </c:pt>
                <c:pt idx="21">
                  <c:v>64.37834901569673</c:v>
                </c:pt>
                <c:pt idx="22">
                  <c:v>62.95973168691676</c:v>
                </c:pt>
                <c:pt idx="23">
                  <c:v>59.903062100364146</c:v>
                </c:pt>
                <c:pt idx="24">
                  <c:v>56.876517699055846</c:v>
                </c:pt>
                <c:pt idx="25">
                  <c:v>56.31874531222402</c:v>
                </c:pt>
                <c:pt idx="26">
                  <c:v>54.470162368100254</c:v>
                </c:pt>
                <c:pt idx="27">
                  <c:v>53.75378983961059</c:v>
                </c:pt>
                <c:pt idx="28">
                  <c:v>51.50969758847851</c:v>
                </c:pt>
                <c:pt idx="29">
                  <c:v>49.31335379558162</c:v>
                </c:pt>
                <c:pt idx="30">
                  <c:v>47.745282809916645</c:v>
                </c:pt>
                <c:pt idx="31">
                  <c:v>46.5432369662758</c:v>
                </c:pt>
                <c:pt idx="32">
                  <c:v>46.180084512789435</c:v>
                </c:pt>
                <c:pt idx="33">
                  <c:v>46.021770305532925</c:v>
                </c:pt>
                <c:pt idx="34">
                  <c:v>41.71730371527098</c:v>
                </c:pt>
                <c:pt idx="35">
                  <c:v>41.33226598917221</c:v>
                </c:pt>
                <c:pt idx="36">
                  <c:v>40.01172943825225</c:v>
                </c:pt>
                <c:pt idx="37">
                  <c:v>36.035511163452725</c:v>
                </c:pt>
                <c:pt idx="38">
                  <c:v>34.058005670398934</c:v>
                </c:pt>
                <c:pt idx="39">
                  <c:v>33.26937272530557</c:v>
                </c:pt>
                <c:pt idx="40">
                  <c:v>31.345013012157672</c:v>
                </c:pt>
                <c:pt idx="41">
                  <c:v>30.16567418029883</c:v>
                </c:pt>
                <c:pt idx="42">
                  <c:v>29.244736220766615</c:v>
                </c:pt>
                <c:pt idx="43">
                  <c:v>29.114582833393225</c:v>
                </c:pt>
                <c:pt idx="44">
                  <c:v>29.00628388016499</c:v>
                </c:pt>
                <c:pt idx="45">
                  <c:v>28.963148792280894</c:v>
                </c:pt>
                <c:pt idx="46">
                  <c:v>28.243892590086535</c:v>
                </c:pt>
                <c:pt idx="47">
                  <c:v>24.01132643602978</c:v>
                </c:pt>
                <c:pt idx="48">
                  <c:v>23.726283123275266</c:v>
                </c:pt>
                <c:pt idx="49">
                  <c:v>20.988510034705417</c:v>
                </c:pt>
                <c:pt idx="50">
                  <c:v>18.631243833436116</c:v>
                </c:pt>
                <c:pt idx="51">
                  <c:v>18.162232368524</c:v>
                </c:pt>
                <c:pt idx="52">
                  <c:v>15.581890558327094</c:v>
                </c:pt>
                <c:pt idx="53">
                  <c:v>14.7568040620249</c:v>
                </c:pt>
                <c:pt idx="54">
                  <c:v>11.852662436111483</c:v>
                </c:pt>
                <c:pt idx="55">
                  <c:v>11.61416097679652</c:v>
                </c:pt>
                <c:pt idx="56">
                  <c:v>10.321513933025619</c:v>
                </c:pt>
                <c:pt idx="57">
                  <c:v>7.396114590828503</c:v>
                </c:pt>
                <c:pt idx="58">
                  <c:v>6.4004541259664185</c:v>
                </c:pt>
                <c:pt idx="59">
                  <c:v>6.150412082300822</c:v>
                </c:pt>
                <c:pt idx="60">
                  <c:v>3.7271570746636447</c:v>
                </c:pt>
                <c:pt idx="61">
                  <c:v>3.1193973264457386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肾脏内科</c:v>
                </c:pt>
                <c:pt idx="2">
                  <c:v>肾病科</c:v>
                </c:pt>
                <c:pt idx="3">
                  <c:v>皮肤科</c:v>
                </c:pt>
                <c:pt idx="4">
                  <c:v>肛肠科</c:v>
                </c:pt>
                <c:pt idx="5">
                  <c:v>血液科</c:v>
                </c:pt>
                <c:pt idx="6">
                  <c:v>产科</c:v>
                </c:pt>
                <c:pt idx="7">
                  <c:v>肿瘤内科</c:v>
                </c:pt>
                <c:pt idx="8">
                  <c:v>乳腺甲状腺外科</c:v>
                </c:pt>
                <c:pt idx="9">
                  <c:v>医院</c:v>
                </c:pt>
                <c:pt idx="10">
                  <c:v>心病三科</c:v>
                </c:pt>
                <c:pt idx="11">
                  <c:v>东区肾病科</c:v>
                </c:pt>
                <c:pt idx="12">
                  <c:v>内分泌科</c:v>
                </c:pt>
                <c:pt idx="13">
                  <c:v>呼吸内科</c:v>
                </c:pt>
                <c:pt idx="14">
                  <c:v>综合内科</c:v>
                </c:pt>
                <c:pt idx="15">
                  <c:v>肝病科</c:v>
                </c:pt>
                <c:pt idx="16">
                  <c:v>神经内科</c:v>
                </c:pt>
                <c:pt idx="17">
                  <c:v>西区重症医学科</c:v>
                </c:pt>
                <c:pt idx="18">
                  <c:v>脑病三科</c:v>
                </c:pt>
                <c:pt idx="19">
                  <c:v>运动损伤骨科</c:v>
                </c:pt>
                <c:pt idx="20">
                  <c:v>老年医学科</c:v>
                </c:pt>
                <c:pt idx="21">
                  <c:v>男科</c:v>
                </c:pt>
                <c:pt idx="22">
                  <c:v>肝胆外科</c:v>
                </c:pt>
                <c:pt idx="23">
                  <c:v>妇科</c:v>
                </c:pt>
                <c:pt idx="24">
                  <c:v>妇科妇二科合并</c:v>
                </c:pt>
                <c:pt idx="25">
                  <c:v>小儿骨科</c:v>
                </c:pt>
                <c:pt idx="26">
                  <c:v>眼科</c:v>
                </c:pt>
                <c:pt idx="27">
                  <c:v>神经外科</c:v>
                </c:pt>
                <c:pt idx="28">
                  <c:v>推拿科</c:v>
                </c:pt>
                <c:pt idx="29">
                  <c:v>康复科</c:v>
                </c:pt>
                <c:pt idx="30">
                  <c:v>针灸科</c:v>
                </c:pt>
                <c:pt idx="31">
                  <c:v>心病一科</c:v>
                </c:pt>
                <c:pt idx="32">
                  <c:v>脑病二科</c:v>
                </c:pt>
                <c:pt idx="33">
                  <c:v>微创骨科</c:v>
                </c:pt>
                <c:pt idx="34">
                  <c:v>妇二科</c:v>
                </c:pt>
                <c:pt idx="35">
                  <c:v>心病四科</c:v>
                </c:pt>
                <c:pt idx="36">
                  <c:v>美容皮肤科</c:v>
                </c:pt>
                <c:pt idx="37">
                  <c:v>周围血管科</c:v>
                </c:pt>
                <c:pt idx="38">
                  <c:v>脊柱骨科</c:v>
                </c:pt>
                <c:pt idx="39">
                  <c:v>重症医学科</c:v>
                </c:pt>
                <c:pt idx="40">
                  <c:v>消化内科</c:v>
                </c:pt>
                <c:pt idx="41">
                  <c:v>脑病一科</c:v>
                </c:pt>
                <c:pt idx="42">
                  <c:v>脾胃病科</c:v>
                </c:pt>
                <c:pt idx="43">
                  <c:v>关节骨科</c:v>
                </c:pt>
                <c:pt idx="44">
                  <c:v>耳鼻喉科</c:v>
                </c:pt>
                <c:pt idx="45">
                  <c:v>显微骨科</c:v>
                </c:pt>
                <c:pt idx="46">
                  <c:v>骨科</c:v>
                </c:pt>
                <c:pt idx="47">
                  <c:v>儿科</c:v>
                </c:pt>
                <c:pt idx="48">
                  <c:v>小儿推拿科</c:v>
                </c:pt>
                <c:pt idx="49">
                  <c:v>中医外治中心</c:v>
                </c:pt>
                <c:pt idx="50">
                  <c:v>风湿病科</c:v>
                </c:pt>
                <c:pt idx="51">
                  <c:v>身心医学科</c:v>
                </c:pt>
                <c:pt idx="52">
                  <c:v>泌尿外科</c:v>
                </c:pt>
                <c:pt idx="53">
                  <c:v>心病二科</c:v>
                </c:pt>
                <c:pt idx="54">
                  <c:v>胸外科</c:v>
                </c:pt>
                <c:pt idx="55">
                  <c:v>口腔科</c:v>
                </c:pt>
                <c:pt idx="56">
                  <c:v>中医经典科</c:v>
                </c:pt>
                <c:pt idx="57">
                  <c:v>创伤骨科</c:v>
                </c:pt>
                <c:pt idx="58">
                  <c:v>普通外科</c:v>
                </c:pt>
                <c:pt idx="59">
                  <c:v>治未病中心</c:v>
                </c:pt>
                <c:pt idx="60">
                  <c:v>脾胃科消化科合并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98.39793441691342</c:v>
                </c:pt>
                <c:pt idx="2">
                  <c:v>96.3688410603123</c:v>
                </c:pt>
                <c:pt idx="3">
                  <c:v>94.1137312167352</c:v>
                </c:pt>
                <c:pt idx="4">
                  <c:v>94.00306698889766</c:v>
                </c:pt>
                <c:pt idx="5">
                  <c:v>90.7576274298021</c:v>
                </c:pt>
                <c:pt idx="6">
                  <c:v>89.69064894393676</c:v>
                </c:pt>
                <c:pt idx="7">
                  <c:v>89.54305591466878</c:v>
                </c:pt>
                <c:pt idx="8">
                  <c:v>87.2602082514827</c:v>
                </c:pt>
                <c:pt idx="9">
                  <c:v>86.33495930634008</c:v>
                </c:pt>
                <c:pt idx="10">
                  <c:v>84.59674681724202</c:v>
                </c:pt>
                <c:pt idx="11">
                  <c:v>84.35161633692464</c:v>
                </c:pt>
                <c:pt idx="12">
                  <c:v>81.96101733306959</c:v>
                </c:pt>
                <c:pt idx="13">
                  <c:v>77.36606454378267</c:v>
                </c:pt>
                <c:pt idx="14">
                  <c:v>74.3807098660432</c:v>
                </c:pt>
                <c:pt idx="15">
                  <c:v>66.27892568095771</c:v>
                </c:pt>
                <c:pt idx="16">
                  <c:v>65.27750679879341</c:v>
                </c:pt>
                <c:pt idx="17">
                  <c:v>65.2153289298984</c:v>
                </c:pt>
                <c:pt idx="18">
                  <c:v>64.02344315486656</c:v>
                </c:pt>
                <c:pt idx="19">
                  <c:v>63.405298432325324</c:v>
                </c:pt>
                <c:pt idx="20">
                  <c:v>62.503380005843304</c:v>
                </c:pt>
                <c:pt idx="21">
                  <c:v>59.82473046503632</c:v>
                </c:pt>
                <c:pt idx="22">
                  <c:v>59.16422863429778</c:v>
                </c:pt>
                <c:pt idx="23">
                  <c:v>56.31599245041649</c:v>
                </c:pt>
                <c:pt idx="24">
                  <c:v>55.148886417493436</c:v>
                </c:pt>
                <c:pt idx="25">
                  <c:v>51.46198840986242</c:v>
                </c:pt>
                <c:pt idx="26">
                  <c:v>51.443749730155446</c:v>
                </c:pt>
                <c:pt idx="27">
                  <c:v>48.91974026934087</c:v>
                </c:pt>
                <c:pt idx="28">
                  <c:v>47.74994857760871</c:v>
                </c:pt>
                <c:pt idx="29">
                  <c:v>47.451112138549114</c:v>
                </c:pt>
                <c:pt idx="30">
                  <c:v>47.255940997036845</c:v>
                </c:pt>
                <c:pt idx="31">
                  <c:v>45.937779459385816</c:v>
                </c:pt>
                <c:pt idx="32">
                  <c:v>43.58530658673796</c:v>
                </c:pt>
                <c:pt idx="33">
                  <c:v>40.78351227954829</c:v>
                </c:pt>
                <c:pt idx="34">
                  <c:v>40.54635545398629</c:v>
                </c:pt>
                <c:pt idx="35">
                  <c:v>40.357839184421024</c:v>
                </c:pt>
                <c:pt idx="36">
                  <c:v>37.87781956363681</c:v>
                </c:pt>
                <c:pt idx="37">
                  <c:v>35.63760165294019</c:v>
                </c:pt>
                <c:pt idx="38">
                  <c:v>33.96756159112876</c:v>
                </c:pt>
                <c:pt idx="39">
                  <c:v>33.007885562149205</c:v>
                </c:pt>
                <c:pt idx="40">
                  <c:v>31.166384852289216</c:v>
                </c:pt>
                <c:pt idx="41">
                  <c:v>29.414575988482817</c:v>
                </c:pt>
                <c:pt idx="42">
                  <c:v>23.866278497780492</c:v>
                </c:pt>
                <c:pt idx="43">
                  <c:v>23.511426609655757</c:v>
                </c:pt>
                <c:pt idx="44">
                  <c:v>22.37206524959229</c:v>
                </c:pt>
                <c:pt idx="45">
                  <c:v>21.82000647133693</c:v>
                </c:pt>
                <c:pt idx="46">
                  <c:v>20.730686170177123</c:v>
                </c:pt>
                <c:pt idx="47">
                  <c:v>19.693793451880282</c:v>
                </c:pt>
                <c:pt idx="48">
                  <c:v>15.30841318708776</c:v>
                </c:pt>
                <c:pt idx="49">
                  <c:v>14.80657890799012</c:v>
                </c:pt>
                <c:pt idx="50">
                  <c:v>14.105140169580725</c:v>
                </c:pt>
                <c:pt idx="51">
                  <c:v>13.033355062049095</c:v>
                </c:pt>
                <c:pt idx="52">
                  <c:v>12.788757336209574</c:v>
                </c:pt>
                <c:pt idx="53">
                  <c:v>11.636040313766667</c:v>
                </c:pt>
                <c:pt idx="54">
                  <c:v>9.953114449790494</c:v>
                </c:pt>
                <c:pt idx="55">
                  <c:v>7.204277329506338</c:v>
                </c:pt>
                <c:pt idx="56">
                  <c:v>5.994009894721989</c:v>
                </c:pt>
                <c:pt idx="57">
                  <c:v>4.742951412051523</c:v>
                </c:pt>
                <c:pt idx="58">
                  <c:v>3.8961694933339284</c:v>
                </c:pt>
                <c:pt idx="59">
                  <c:v>3.1686288713827913</c:v>
                </c:pt>
                <c:pt idx="60">
                  <c:v>2.519886723723609</c:v>
                </c:pt>
                <c:pt idx="61">
                  <c:v>0.4380039900181708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心病二科</c:v>
                </c:pt>
                <c:pt idx="2">
                  <c:v>神经外科</c:v>
                </c:pt>
                <c:pt idx="3">
                  <c:v>医院</c:v>
                </c:pt>
                <c:pt idx="4">
                  <c:v>肛肠科</c:v>
                </c:pt>
                <c:pt idx="5">
                  <c:v>西区重症医学科</c:v>
                </c:pt>
                <c:pt idx="6">
                  <c:v>微创骨科</c:v>
                </c:pt>
                <c:pt idx="7">
                  <c:v>风湿病科</c:v>
                </c:pt>
                <c:pt idx="8">
                  <c:v>关节骨科</c:v>
                </c:pt>
                <c:pt idx="9">
                  <c:v>小儿推拿科</c:v>
                </c:pt>
                <c:pt idx="10">
                  <c:v>妇二科</c:v>
                </c:pt>
                <c:pt idx="11">
                  <c:v>骨科</c:v>
                </c:pt>
                <c:pt idx="12">
                  <c:v>推拿科</c:v>
                </c:pt>
                <c:pt idx="13">
                  <c:v>运动损伤骨科</c:v>
                </c:pt>
                <c:pt idx="14">
                  <c:v>妇科</c:v>
                </c:pt>
                <c:pt idx="15">
                  <c:v>心血管内科</c:v>
                </c:pt>
                <c:pt idx="16">
                  <c:v>肝病科</c:v>
                </c:pt>
                <c:pt idx="17">
                  <c:v>消化内科</c:v>
                </c:pt>
                <c:pt idx="18">
                  <c:v>脾胃科消化科合并</c:v>
                </c:pt>
                <c:pt idx="19">
                  <c:v>老年医学科</c:v>
                </c:pt>
                <c:pt idx="20">
                  <c:v>心病四科</c:v>
                </c:pt>
                <c:pt idx="21">
                  <c:v>康复科</c:v>
                </c:pt>
                <c:pt idx="22">
                  <c:v>乳腺甲状腺外科</c:v>
                </c:pt>
                <c:pt idx="23">
                  <c:v>小儿骨科</c:v>
                </c:pt>
                <c:pt idx="24">
                  <c:v>脾胃病科</c:v>
                </c:pt>
                <c:pt idx="25">
                  <c:v>治未病中心</c:v>
                </c:pt>
                <c:pt idx="26">
                  <c:v>中医经典科</c:v>
                </c:pt>
                <c:pt idx="27">
                  <c:v>儿科</c:v>
                </c:pt>
                <c:pt idx="28">
                  <c:v>产科</c:v>
                </c:pt>
                <c:pt idx="29">
                  <c:v>内分泌科</c:v>
                </c:pt>
                <c:pt idx="30">
                  <c:v>肾病科</c:v>
                </c:pt>
                <c:pt idx="31">
                  <c:v>周围血管科</c:v>
                </c:pt>
                <c:pt idx="32">
                  <c:v>普通外科</c:v>
                </c:pt>
                <c:pt idx="33">
                  <c:v>肾脏内科</c:v>
                </c:pt>
                <c:pt idx="34">
                  <c:v>重症医学科</c:v>
                </c:pt>
                <c:pt idx="35">
                  <c:v>脑病二科</c:v>
                </c:pt>
                <c:pt idx="36">
                  <c:v>显微骨科</c:v>
                </c:pt>
                <c:pt idx="37">
                  <c:v>妇科妇二科合并</c:v>
                </c:pt>
                <c:pt idx="38">
                  <c:v>泌尿外科</c:v>
                </c:pt>
                <c:pt idx="39">
                  <c:v>中医外治中心</c:v>
                </c:pt>
                <c:pt idx="40">
                  <c:v>针灸科</c:v>
                </c:pt>
                <c:pt idx="41">
                  <c:v>皮肤科</c:v>
                </c:pt>
                <c:pt idx="42">
                  <c:v>眼科</c:v>
                </c:pt>
                <c:pt idx="43">
                  <c:v>胸外科</c:v>
                </c:pt>
                <c:pt idx="44">
                  <c:v>综合内科</c:v>
                </c:pt>
                <c:pt idx="45">
                  <c:v>口腔科</c:v>
                </c:pt>
                <c:pt idx="46">
                  <c:v>脑病三科</c:v>
                </c:pt>
                <c:pt idx="47">
                  <c:v>东区重症医学科</c:v>
                </c:pt>
                <c:pt idx="48">
                  <c:v>男科</c:v>
                </c:pt>
                <c:pt idx="49">
                  <c:v>美容皮肤科</c:v>
                </c:pt>
                <c:pt idx="50">
                  <c:v>神经内科</c:v>
                </c:pt>
                <c:pt idx="51">
                  <c:v>身心医学科</c:v>
                </c:pt>
                <c:pt idx="52">
                  <c:v>血液科</c:v>
                </c:pt>
                <c:pt idx="53">
                  <c:v>心病一科</c:v>
                </c:pt>
                <c:pt idx="54">
                  <c:v>耳鼻喉科</c:v>
                </c:pt>
                <c:pt idx="55">
                  <c:v>创伤骨科</c:v>
                </c:pt>
                <c:pt idx="56">
                  <c:v>肿瘤内科</c:v>
                </c:pt>
                <c:pt idx="57">
                  <c:v>心病三科</c:v>
                </c:pt>
                <c:pt idx="58">
                  <c:v>东区肾病科</c:v>
                </c:pt>
                <c:pt idx="59">
                  <c:v>脊柱骨科</c:v>
                </c:pt>
                <c:pt idx="60">
                  <c:v>肝胆外科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99.83639553961396</c:v>
                </c:pt>
                <c:pt idx="2">
                  <c:v>98.21466021053305</c:v>
                </c:pt>
                <c:pt idx="3">
                  <c:v>96.73786697785077</c:v>
                </c:pt>
                <c:pt idx="4">
                  <c:v>95.76829011571687</c:v>
                </c:pt>
                <c:pt idx="5">
                  <c:v>93.78012486441787</c:v>
                </c:pt>
                <c:pt idx="6">
                  <c:v>93.2167794046214</c:v>
                </c:pt>
                <c:pt idx="7">
                  <c:v>87.60604114319658</c:v>
                </c:pt>
                <c:pt idx="8">
                  <c:v>86.34157238989461</c:v>
                </c:pt>
                <c:pt idx="9">
                  <c:v>83.0330598453089</c:v>
                </c:pt>
                <c:pt idx="10">
                  <c:v>78.97702477359951</c:v>
                </c:pt>
                <c:pt idx="11">
                  <c:v>78.90340079461862</c:v>
                </c:pt>
                <c:pt idx="12">
                  <c:v>78.44517225480887</c:v>
                </c:pt>
                <c:pt idx="13">
                  <c:v>76.91867905195721</c:v>
                </c:pt>
                <c:pt idx="14">
                  <c:v>75.19073124691882</c:v>
                </c:pt>
                <c:pt idx="15">
                  <c:v>74.66442114946581</c:v>
                </c:pt>
                <c:pt idx="16">
                  <c:v>74.31283910551501</c:v>
                </c:pt>
                <c:pt idx="17">
                  <c:v>70.71413234724783</c:v>
                </c:pt>
                <c:pt idx="18">
                  <c:v>70.37036301792406</c:v>
                </c:pt>
                <c:pt idx="19">
                  <c:v>67.10102110763809</c:v>
                </c:pt>
                <c:pt idx="20">
                  <c:v>63.29051484158204</c:v>
                </c:pt>
                <c:pt idx="21">
                  <c:v>63.17654960281776</c:v>
                </c:pt>
                <c:pt idx="22">
                  <c:v>62.72151174826888</c:v>
                </c:pt>
                <c:pt idx="23">
                  <c:v>62.29338603848508</c:v>
                </c:pt>
                <c:pt idx="24">
                  <c:v>58.95896690394827</c:v>
                </c:pt>
                <c:pt idx="25">
                  <c:v>58.7330255737345</c:v>
                </c:pt>
                <c:pt idx="26">
                  <c:v>56.191978947678855</c:v>
                </c:pt>
                <c:pt idx="27">
                  <c:v>55.70299003912651</c:v>
                </c:pt>
                <c:pt idx="28">
                  <c:v>52.81784177238047</c:v>
                </c:pt>
                <c:pt idx="29">
                  <c:v>52.61179151266278</c:v>
                </c:pt>
                <c:pt idx="30">
                  <c:v>51.48952723979041</c:v>
                </c:pt>
                <c:pt idx="31">
                  <c:v>49.27232781550591</c:v>
                </c:pt>
                <c:pt idx="32">
                  <c:v>45.56142037741957</c:v>
                </c:pt>
                <c:pt idx="33">
                  <c:v>44.768561937650595</c:v>
                </c:pt>
                <c:pt idx="34">
                  <c:v>41.70791236610724</c:v>
                </c:pt>
                <c:pt idx="35">
                  <c:v>40.49989358290279</c:v>
                </c:pt>
                <c:pt idx="36">
                  <c:v>40.28814379143497</c:v>
                </c:pt>
                <c:pt idx="37">
                  <c:v>37.7043062221769</c:v>
                </c:pt>
                <c:pt idx="38">
                  <c:v>37.37177239842839</c:v>
                </c:pt>
                <c:pt idx="39">
                  <c:v>35.469673964361526</c:v>
                </c:pt>
                <c:pt idx="40">
                  <c:v>32.9483280589559</c:v>
                </c:pt>
                <c:pt idx="41">
                  <c:v>32.8982854290306</c:v>
                </c:pt>
                <c:pt idx="42">
                  <c:v>32.224327140171994</c:v>
                </c:pt>
                <c:pt idx="43">
                  <c:v>31.271332481664647</c:v>
                </c:pt>
                <c:pt idx="44">
                  <c:v>29.697907871706786</c:v>
                </c:pt>
                <c:pt idx="45">
                  <c:v>28.489024056283725</c:v>
                </c:pt>
                <c:pt idx="46">
                  <c:v>27.70712840384056</c:v>
                </c:pt>
                <c:pt idx="47">
                  <c:v>26.5005594959536</c:v>
                </c:pt>
                <c:pt idx="48">
                  <c:v>24.536697120462</c:v>
                </c:pt>
                <c:pt idx="49">
                  <c:v>22.651469683738952</c:v>
                </c:pt>
                <c:pt idx="50">
                  <c:v>21.7136985297364</c:v>
                </c:pt>
                <c:pt idx="51">
                  <c:v>21.092639928988326</c:v>
                </c:pt>
                <c:pt idx="52">
                  <c:v>21.02429481445131</c:v>
                </c:pt>
                <c:pt idx="53">
                  <c:v>20.68944503309922</c:v>
                </c:pt>
                <c:pt idx="54">
                  <c:v>14.52331292774042</c:v>
                </c:pt>
                <c:pt idx="55">
                  <c:v>14.445597487331684</c:v>
                </c:pt>
                <c:pt idx="56">
                  <c:v>14.319228319647923</c:v>
                </c:pt>
                <c:pt idx="57">
                  <c:v>14.286100965698694</c:v>
                </c:pt>
                <c:pt idx="58">
                  <c:v>14.276883257010354</c:v>
                </c:pt>
                <c:pt idx="59">
                  <c:v>6.542171390421745</c:v>
                </c:pt>
                <c:pt idx="60">
                  <c:v>6.503145684122921</c:v>
                </c:pt>
                <c:pt idx="61">
                  <c:v>0.021664613245973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脑病二科</c:v>
                </c:pt>
                <c:pt idx="2">
                  <c:v>产科</c:v>
                </c:pt>
                <c:pt idx="3">
                  <c:v>肾病科</c:v>
                </c:pt>
                <c:pt idx="4">
                  <c:v>心病二科</c:v>
                </c:pt>
                <c:pt idx="5">
                  <c:v>神经外科</c:v>
                </c:pt>
                <c:pt idx="6">
                  <c:v>肝胆外科</c:v>
                </c:pt>
                <c:pt idx="7">
                  <c:v>消化内科</c:v>
                </c:pt>
                <c:pt idx="8">
                  <c:v>康复科</c:v>
                </c:pt>
                <c:pt idx="9">
                  <c:v>脾胃科消化科合并</c:v>
                </c:pt>
                <c:pt idx="10">
                  <c:v>综合内科</c:v>
                </c:pt>
                <c:pt idx="11">
                  <c:v>妇科妇二科合并</c:v>
                </c:pt>
                <c:pt idx="12">
                  <c:v>心病三科</c:v>
                </c:pt>
                <c:pt idx="13">
                  <c:v>肝病科</c:v>
                </c:pt>
                <c:pt idx="14">
                  <c:v>脑病三科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乳腺甲状腺外科</c:v>
                </c:pt>
                <c:pt idx="18">
                  <c:v>皮肤科</c:v>
                </c:pt>
                <c:pt idx="19">
                  <c:v>呼吸内科</c:v>
                </c:pt>
                <c:pt idx="20">
                  <c:v>西区重症医学科</c:v>
                </c:pt>
                <c:pt idx="21">
                  <c:v>创伤骨科</c:v>
                </c:pt>
                <c:pt idx="22">
                  <c:v>中医外治中心</c:v>
                </c:pt>
                <c:pt idx="23">
                  <c:v>中医经典科</c:v>
                </c:pt>
                <c:pt idx="24">
                  <c:v>周围血管科</c:v>
                </c:pt>
                <c:pt idx="25">
                  <c:v>东区重症医学科</c:v>
                </c:pt>
                <c:pt idx="26">
                  <c:v>眼科</c:v>
                </c:pt>
                <c:pt idx="27">
                  <c:v>针灸科</c:v>
                </c:pt>
                <c:pt idx="28">
                  <c:v>心血管内科</c:v>
                </c:pt>
                <c:pt idx="29">
                  <c:v>风湿病科</c:v>
                </c:pt>
                <c:pt idx="30">
                  <c:v>普通外科</c:v>
                </c:pt>
                <c:pt idx="31">
                  <c:v>口腔科</c:v>
                </c:pt>
                <c:pt idx="32">
                  <c:v>脊柱骨科</c:v>
                </c:pt>
                <c:pt idx="33">
                  <c:v>身心医学科</c:v>
                </c:pt>
                <c:pt idx="34">
                  <c:v>神经内科</c:v>
                </c:pt>
                <c:pt idx="35">
                  <c:v>心病四科</c:v>
                </c:pt>
                <c:pt idx="36">
                  <c:v>显微骨科</c:v>
                </c:pt>
                <c:pt idx="37">
                  <c:v>耳鼻喉科</c:v>
                </c:pt>
                <c:pt idx="38">
                  <c:v>东区肾病科</c:v>
                </c:pt>
                <c:pt idx="39">
                  <c:v>脾胃病科</c:v>
                </c:pt>
                <c:pt idx="40">
                  <c:v>脑病一科</c:v>
                </c:pt>
                <c:pt idx="41">
                  <c:v>妇二科</c:v>
                </c:pt>
                <c:pt idx="42">
                  <c:v>治未病中心</c:v>
                </c:pt>
                <c:pt idx="43">
                  <c:v>运动损伤骨科</c:v>
                </c:pt>
                <c:pt idx="44">
                  <c:v>肾脏内科</c:v>
                </c:pt>
                <c:pt idx="45">
                  <c:v>肿瘤内科</c:v>
                </c:pt>
                <c:pt idx="46">
                  <c:v>妇科</c:v>
                </c:pt>
                <c:pt idx="47">
                  <c:v>推拿科</c:v>
                </c:pt>
                <c:pt idx="48">
                  <c:v>医院</c:v>
                </c:pt>
                <c:pt idx="49">
                  <c:v>小儿推拿科</c:v>
                </c:pt>
                <c:pt idx="50">
                  <c:v>肛肠科</c:v>
                </c:pt>
                <c:pt idx="51">
                  <c:v>男科</c:v>
                </c:pt>
                <c:pt idx="52">
                  <c:v>微创骨科</c:v>
                </c:pt>
                <c:pt idx="53">
                  <c:v>骨科</c:v>
                </c:pt>
                <c:pt idx="54">
                  <c:v>血液科</c:v>
                </c:pt>
                <c:pt idx="55">
                  <c:v>美容皮肤科</c:v>
                </c:pt>
                <c:pt idx="56">
                  <c:v>心病一科</c:v>
                </c:pt>
                <c:pt idx="57">
                  <c:v>关节骨科</c:v>
                </c:pt>
                <c:pt idx="58">
                  <c:v>老年医学科</c:v>
                </c:pt>
                <c:pt idx="59">
                  <c:v>小儿骨科</c:v>
                </c:pt>
                <c:pt idx="60">
                  <c:v>泌尿外科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99.89272631799737</c:v>
                </c:pt>
                <c:pt idx="2">
                  <c:v>98.02489626834529</c:v>
                </c:pt>
                <c:pt idx="3">
                  <c:v>96.88697412188274</c:v>
                </c:pt>
                <c:pt idx="4">
                  <c:v>89.83980984483813</c:v>
                </c:pt>
                <c:pt idx="5">
                  <c:v>89.7528437040785</c:v>
                </c:pt>
                <c:pt idx="6">
                  <c:v>85.36123154696782</c:v>
                </c:pt>
                <c:pt idx="7">
                  <c:v>84.34132421674444</c:v>
                </c:pt>
                <c:pt idx="8">
                  <c:v>83.65716337910943</c:v>
                </c:pt>
                <c:pt idx="9">
                  <c:v>83.13515057574645</c:v>
                </c:pt>
                <c:pt idx="10">
                  <c:v>78.18199504777373</c:v>
                </c:pt>
                <c:pt idx="11">
                  <c:v>77.90574780412457</c:v>
                </c:pt>
                <c:pt idx="12">
                  <c:v>77.46363502541973</c:v>
                </c:pt>
                <c:pt idx="13">
                  <c:v>76.86279308560542</c:v>
                </c:pt>
                <c:pt idx="14">
                  <c:v>73.81361427960692</c:v>
                </c:pt>
                <c:pt idx="15">
                  <c:v>72.42730189401829</c:v>
                </c:pt>
                <c:pt idx="16">
                  <c:v>70.33203208114473</c:v>
                </c:pt>
                <c:pt idx="17">
                  <c:v>67.87505003621472</c:v>
                </c:pt>
                <c:pt idx="18">
                  <c:v>67.55078715898647</c:v>
                </c:pt>
                <c:pt idx="19">
                  <c:v>64.91866293126229</c:v>
                </c:pt>
                <c:pt idx="20">
                  <c:v>63.38223737354602</c:v>
                </c:pt>
                <c:pt idx="21">
                  <c:v>60.72098261875288</c:v>
                </c:pt>
                <c:pt idx="22">
                  <c:v>57.41421319930252</c:v>
                </c:pt>
                <c:pt idx="23">
                  <c:v>56.47138828572636</c:v>
                </c:pt>
                <c:pt idx="24">
                  <c:v>55.5761940591066</c:v>
                </c:pt>
                <c:pt idx="25">
                  <c:v>55.17239651368927</c:v>
                </c:pt>
                <c:pt idx="26">
                  <c:v>51.27190292158071</c:v>
                </c:pt>
                <c:pt idx="27">
                  <c:v>49.448141522030774</c:v>
                </c:pt>
                <c:pt idx="28">
                  <c:v>46.89488583785531</c:v>
                </c:pt>
                <c:pt idx="29">
                  <c:v>44.1133736890429</c:v>
                </c:pt>
                <c:pt idx="30">
                  <c:v>39.13436185868716</c:v>
                </c:pt>
                <c:pt idx="31">
                  <c:v>38.78317698479491</c:v>
                </c:pt>
                <c:pt idx="32">
                  <c:v>38.310913704510284</c:v>
                </c:pt>
                <c:pt idx="33">
                  <c:v>36.098092591037435</c:v>
                </c:pt>
                <c:pt idx="34">
                  <c:v>35.814683550754914</c:v>
                </c:pt>
                <c:pt idx="35">
                  <c:v>34.88250301969517</c:v>
                </c:pt>
                <c:pt idx="36">
                  <c:v>34.57940361317276</c:v>
                </c:pt>
                <c:pt idx="37">
                  <c:v>33.63831361193415</c:v>
                </c:pt>
                <c:pt idx="38">
                  <c:v>33.085536672028226</c:v>
                </c:pt>
                <c:pt idx="39">
                  <c:v>33.07702597946035</c:v>
                </c:pt>
                <c:pt idx="40">
                  <c:v>32.85115820270213</c:v>
                </c:pt>
                <c:pt idx="41">
                  <c:v>32.252209657793784</c:v>
                </c:pt>
                <c:pt idx="42">
                  <c:v>31.50257629760063</c:v>
                </c:pt>
                <c:pt idx="43">
                  <c:v>31.09729338815847</c:v>
                </c:pt>
                <c:pt idx="44">
                  <c:v>24.207273002641482</c:v>
                </c:pt>
                <c:pt idx="45">
                  <c:v>23.935974398014064</c:v>
                </c:pt>
                <c:pt idx="46">
                  <c:v>23.023624178081953</c:v>
                </c:pt>
                <c:pt idx="47">
                  <c:v>22.15782735644266</c:v>
                </c:pt>
                <c:pt idx="48">
                  <c:v>18.924010771164152</c:v>
                </c:pt>
                <c:pt idx="49">
                  <c:v>18.75098621306664</c:v>
                </c:pt>
                <c:pt idx="50">
                  <c:v>16.59947298835153</c:v>
                </c:pt>
                <c:pt idx="51">
                  <c:v>15.634301022402258</c:v>
                </c:pt>
                <c:pt idx="52">
                  <c:v>15.036208585260162</c:v>
                </c:pt>
                <c:pt idx="53">
                  <c:v>12.046063930032414</c:v>
                </c:pt>
                <c:pt idx="54">
                  <c:v>11.007098579354052</c:v>
                </c:pt>
                <c:pt idx="55">
                  <c:v>9.28511773787908</c:v>
                </c:pt>
                <c:pt idx="56">
                  <c:v>8.673388688028195</c:v>
                </c:pt>
                <c:pt idx="57">
                  <c:v>7.531456860497005</c:v>
                </c:pt>
                <c:pt idx="58">
                  <c:v>7.097334292344532</c:v>
                </c:pt>
                <c:pt idx="59">
                  <c:v>3.361609506489715</c:v>
                </c:pt>
                <c:pt idx="60">
                  <c:v>2.883357700034771</c:v>
                </c:pt>
                <c:pt idx="61">
                  <c:v>0.9756955413438201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小儿推拿科</c:v>
                </c:pt>
                <c:pt idx="2">
                  <c:v>产科</c:v>
                </c:pt>
                <c:pt idx="3">
                  <c:v>身心医学科</c:v>
                </c:pt>
                <c:pt idx="4">
                  <c:v>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推拿科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美容皮肤科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心病四科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针灸科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血液科</c:v>
                </c:pt>
                <c:pt idx="25">
                  <c:v>肝病科</c:v>
                </c:pt>
                <c:pt idx="26">
                  <c:v>脑病二科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眼科</c:v>
                </c:pt>
                <c:pt idx="30">
                  <c:v>消化内科</c:v>
                </c:pt>
                <c:pt idx="31">
                  <c:v>耳鼻喉科</c:v>
                </c:pt>
                <c:pt idx="32">
                  <c:v>妇二科</c:v>
                </c:pt>
                <c:pt idx="33">
                  <c:v>脾胃科消化科合并</c:v>
                </c:pt>
                <c:pt idx="34">
                  <c:v>脾胃病科</c:v>
                </c:pt>
                <c:pt idx="35">
                  <c:v>儿科</c:v>
                </c:pt>
                <c:pt idx="36">
                  <c:v>肛肠科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心血管内科</c:v>
                </c:pt>
                <c:pt idx="40">
                  <c:v>肾脏内科</c:v>
                </c:pt>
                <c:pt idx="41">
                  <c:v>重症医学科</c:v>
                </c:pt>
                <c:pt idx="42">
                  <c:v>泌尿外科</c:v>
                </c:pt>
                <c:pt idx="43">
                  <c:v>乳腺甲状腺外科</c:v>
                </c:pt>
                <c:pt idx="44">
                  <c:v>东区肾病科</c:v>
                </c:pt>
                <c:pt idx="45">
                  <c:v>东区重症医学科</c:v>
                </c:pt>
                <c:pt idx="46">
                  <c:v>心病一科</c:v>
                </c:pt>
                <c:pt idx="47">
                  <c:v>普通外科</c:v>
                </c:pt>
                <c:pt idx="48">
                  <c:v>肝胆外科</c:v>
                </c:pt>
                <c:pt idx="49">
                  <c:v>心病二科</c:v>
                </c:pt>
                <c:pt idx="50">
                  <c:v>神经外科</c:v>
                </c:pt>
                <c:pt idx="51">
                  <c:v>胸外科</c:v>
                </c:pt>
                <c:pt idx="52">
                  <c:v>周围血管科</c:v>
                </c:pt>
                <c:pt idx="53">
                  <c:v>小儿骨科</c:v>
                </c:pt>
                <c:pt idx="54">
                  <c:v>运动损伤骨科</c:v>
                </c:pt>
                <c:pt idx="55">
                  <c:v>创伤骨科</c:v>
                </c:pt>
                <c:pt idx="56">
                  <c:v>脊柱骨科</c:v>
                </c:pt>
                <c:pt idx="57">
                  <c:v>显微骨科</c:v>
                </c:pt>
                <c:pt idx="58">
                  <c:v>骨科</c:v>
                </c:pt>
                <c:pt idx="59">
                  <c:v>关节骨科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12.109452613966955</c:v>
                </c:pt>
                <c:pt idx="2">
                  <c:v>6.251934682583938</c:v>
                </c:pt>
                <c:pt idx="3">
                  <c:v>5.234557279442558</c:v>
                </c:pt>
                <c:pt idx="4">
                  <c:v>2.568641718001846</c:v>
                </c:pt>
                <c:pt idx="5">
                  <c:v>2.2689183823079735</c:v>
                </c:pt>
                <c:pt idx="6">
                  <c:v>1.5987867436314716</c:v>
                </c:pt>
                <c:pt idx="7">
                  <c:v>0.9079928042456379</c:v>
                </c:pt>
                <c:pt idx="8">
                  <c:v>0.8572837909817255</c:v>
                </c:pt>
                <c:pt idx="9">
                  <c:v>0.5632620584309556</c:v>
                </c:pt>
                <c:pt idx="10">
                  <c:v>0.5089257981835612</c:v>
                </c:pt>
                <c:pt idx="11">
                  <c:v>0.48662466060670295</c:v>
                </c:pt>
                <c:pt idx="12">
                  <c:v>0.4566128232642117</c:v>
                </c:pt>
                <c:pt idx="13">
                  <c:v>0.41436446497973217</c:v>
                </c:pt>
                <c:pt idx="14">
                  <c:v>0.413188352490502</c:v>
                </c:pt>
                <c:pt idx="15">
                  <c:v>0.3582482801129743</c:v>
                </c:pt>
                <c:pt idx="16">
                  <c:v>0.34861143593358396</c:v>
                </c:pt>
                <c:pt idx="17">
                  <c:v>0.34218352374563077</c:v>
                </c:pt>
                <c:pt idx="18">
                  <c:v>0.334341266793186</c:v>
                </c:pt>
                <c:pt idx="19">
                  <c:v>0.2935397649825615</c:v>
                </c:pt>
                <c:pt idx="20">
                  <c:v>0.2935397649825615</c:v>
                </c:pt>
                <c:pt idx="21">
                  <c:v>0.284628649341477</c:v>
                </c:pt>
                <c:pt idx="22">
                  <c:v>0.279589171870921</c:v>
                </c:pt>
                <c:pt idx="23">
                  <c:v>0.2794437753162885</c:v>
                </c:pt>
                <c:pt idx="24">
                  <c:v>0.2661120173750256</c:v>
                </c:pt>
                <c:pt idx="25">
                  <c:v>0.25938440583652894</c:v>
                </c:pt>
                <c:pt idx="26">
                  <c:v>0.23041483126217574</c:v>
                </c:pt>
                <c:pt idx="27">
                  <c:v>0.2245783207946167</c:v>
                </c:pt>
                <c:pt idx="28">
                  <c:v>0.2162275403582224</c:v>
                </c:pt>
                <c:pt idx="29">
                  <c:v>0.19130871083767606</c:v>
                </c:pt>
                <c:pt idx="30">
                  <c:v>0.18366969637245348</c:v>
                </c:pt>
                <c:pt idx="31">
                  <c:v>0.1641894070572803</c:v>
                </c:pt>
                <c:pt idx="32">
                  <c:v>0.15040336028700246</c:v>
                </c:pt>
                <c:pt idx="33">
                  <c:v>0.11808271598602513</c:v>
                </c:pt>
                <c:pt idx="34">
                  <c:v>0.11808271598602513</c:v>
                </c:pt>
                <c:pt idx="35">
                  <c:v>0.11397943361542552</c:v>
                </c:pt>
                <c:pt idx="36">
                  <c:v>0.08737319848029496</c:v>
                </c:pt>
                <c:pt idx="37">
                  <c:v>0.07194574991953127</c:v>
                </c:pt>
                <c:pt idx="38">
                  <c:v>0.0651701990276926</c:v>
                </c:pt>
                <c:pt idx="39">
                  <c:v>0.05982937615000381</c:v>
                </c:pt>
                <c:pt idx="40">
                  <c:v>0.05945066177233133</c:v>
                </c:pt>
                <c:pt idx="41">
                  <c:v>0.05765534248884864</c:v>
                </c:pt>
                <c:pt idx="42">
                  <c:v>0.05484566121598539</c:v>
                </c:pt>
                <c:pt idx="43">
                  <c:v>0.05360946201651732</c:v>
                </c:pt>
                <c:pt idx="44">
                  <c:v>0.05266398437730776</c:v>
                </c:pt>
                <c:pt idx="45">
                  <c:v>0.052629446906905374</c:v>
                </c:pt>
                <c:pt idx="46">
                  <c:v>0.04446237546554385</c:v>
                </c:pt>
                <c:pt idx="47">
                  <c:v>0.03866124261448771</c:v>
                </c:pt>
                <c:pt idx="48">
                  <c:v>0.03451382476472041</c:v>
                </c:pt>
                <c:pt idx="49">
                  <c:v>0.02632304801348754</c:v>
                </c:pt>
                <c:pt idx="50">
                  <c:v>0.019423684013935547</c:v>
                </c:pt>
                <c:pt idx="51">
                  <c:v>0.014100907434185557</c:v>
                </c:pt>
                <c:pt idx="52">
                  <c:v>0.01246461941767063</c:v>
                </c:pt>
                <c:pt idx="53">
                  <c:v>0.011085552423661492</c:v>
                </c:pt>
                <c:pt idx="54">
                  <c:v>0.009004662925667845</c:v>
                </c:pt>
                <c:pt idx="55">
                  <c:v>0.008914888586514885</c:v>
                </c:pt>
                <c:pt idx="56">
                  <c:v>0.00834932075663074</c:v>
                </c:pt>
                <c:pt idx="57">
                  <c:v>0.008252490158985304</c:v>
                </c:pt>
                <c:pt idx="58">
                  <c:v>0.008183414874793734</c:v>
                </c:pt>
                <c:pt idx="59">
                  <c:v>0.007544792206280915</c:v>
                </c:pt>
                <c:pt idx="60">
                  <c:v>0.007028188589502111</c:v>
                </c:pt>
                <c:pt idx="61">
                  <c:v>0.000052894590247676804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创伤骨科</c:v>
                </c:pt>
                <c:pt idx="1">
                  <c:v>周围血管科</c:v>
                </c:pt>
                <c:pt idx="2">
                  <c:v>脑病一科</c:v>
                </c:pt>
                <c:pt idx="3">
                  <c:v>产科</c:v>
                </c:pt>
                <c:pt idx="4">
                  <c:v>胸外科</c:v>
                </c:pt>
                <c:pt idx="5">
                  <c:v>中医外治中心</c:v>
                </c:pt>
                <c:pt idx="6">
                  <c:v>心病一科</c:v>
                </c:pt>
                <c:pt idx="7">
                  <c:v>泌尿外科</c:v>
                </c:pt>
                <c:pt idx="8">
                  <c:v>微创骨科</c:v>
                </c:pt>
                <c:pt idx="9">
                  <c:v>美容皮肤科</c:v>
                </c:pt>
                <c:pt idx="10">
                  <c:v>中医经典科</c:v>
                </c:pt>
                <c:pt idx="11">
                  <c:v>妇科</c:v>
                </c:pt>
                <c:pt idx="12">
                  <c:v>风湿病科</c:v>
                </c:pt>
                <c:pt idx="13">
                  <c:v>医院</c:v>
                </c:pt>
                <c:pt idx="14">
                  <c:v>皮肤科</c:v>
                </c:pt>
                <c:pt idx="15">
                  <c:v>肾脏内科</c:v>
                </c:pt>
                <c:pt idx="16">
                  <c:v>内分泌科</c:v>
                </c:pt>
                <c:pt idx="17">
                  <c:v>骨科</c:v>
                </c:pt>
                <c:pt idx="18">
                  <c:v>脑病二科</c:v>
                </c:pt>
                <c:pt idx="19">
                  <c:v>普通外科</c:v>
                </c:pt>
                <c:pt idx="20">
                  <c:v>东区肾病科</c:v>
                </c:pt>
                <c:pt idx="21">
                  <c:v>妇二科</c:v>
                </c:pt>
                <c:pt idx="22">
                  <c:v>西区重症医学科</c:v>
                </c:pt>
                <c:pt idx="23">
                  <c:v>肛肠科</c:v>
                </c:pt>
                <c:pt idx="24">
                  <c:v>显微骨科</c:v>
                </c:pt>
                <c:pt idx="25">
                  <c:v>综合内科</c:v>
                </c:pt>
                <c:pt idx="26">
                  <c:v>眼科</c:v>
                </c:pt>
                <c:pt idx="27">
                  <c:v>呼吸内科</c:v>
                </c:pt>
                <c:pt idx="28">
                  <c:v>妇科妇二科合并</c:v>
                </c:pt>
                <c:pt idx="29">
                  <c:v>心血管内科</c:v>
                </c:pt>
                <c:pt idx="30">
                  <c:v>脑病三科</c:v>
                </c:pt>
                <c:pt idx="31">
                  <c:v>儿科</c:v>
                </c:pt>
                <c:pt idx="32">
                  <c:v>脾胃病科</c:v>
                </c:pt>
                <c:pt idx="33">
                  <c:v>心病四科</c:v>
                </c:pt>
                <c:pt idx="34">
                  <c:v>东区重症医学科</c:v>
                </c:pt>
                <c:pt idx="35">
                  <c:v>消化内科</c:v>
                </c:pt>
                <c:pt idx="36">
                  <c:v>肝胆外科</c:v>
                </c:pt>
                <c:pt idx="37">
                  <c:v>肿瘤内科</c:v>
                </c:pt>
                <c:pt idx="38">
                  <c:v>关节骨科</c:v>
                </c:pt>
                <c:pt idx="39">
                  <c:v>康复科</c:v>
                </c:pt>
                <c:pt idx="40">
                  <c:v>血液科</c:v>
                </c:pt>
                <c:pt idx="41">
                  <c:v>男科</c:v>
                </c:pt>
                <c:pt idx="42">
                  <c:v>耳鼻喉科</c:v>
                </c:pt>
                <c:pt idx="43">
                  <c:v>身心医学科</c:v>
                </c:pt>
                <c:pt idx="44">
                  <c:v>小儿骨科</c:v>
                </c:pt>
                <c:pt idx="45">
                  <c:v>心病三科</c:v>
                </c:pt>
                <c:pt idx="46">
                  <c:v>心病二科</c:v>
                </c:pt>
                <c:pt idx="47">
                  <c:v>肾病科</c:v>
                </c:pt>
                <c:pt idx="48">
                  <c:v>重症医学科</c:v>
                </c:pt>
                <c:pt idx="49">
                  <c:v>神经内科</c:v>
                </c:pt>
                <c:pt idx="50">
                  <c:v>肝病科</c:v>
                </c:pt>
                <c:pt idx="51">
                  <c:v>脊柱骨科</c:v>
                </c:pt>
                <c:pt idx="52">
                  <c:v>神经外科</c:v>
                </c:pt>
                <c:pt idx="53">
                  <c:v>脾胃科消化科合并</c:v>
                </c:pt>
                <c:pt idx="54">
                  <c:v>运动损伤骨科</c:v>
                </c:pt>
                <c:pt idx="55">
                  <c:v>口腔科</c:v>
                </c:pt>
                <c:pt idx="56">
                  <c:v>推拿科</c:v>
                </c:pt>
                <c:pt idx="57">
                  <c:v>小儿推拿科</c:v>
                </c:pt>
                <c:pt idx="58">
                  <c:v>针灸科</c:v>
                </c:pt>
                <c:pt idx="59">
                  <c:v>治未病中心</c:v>
                </c:pt>
                <c:pt idx="60">
                  <c:v>老年医学科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98.73142173016578</c:v>
                </c:pt>
                <c:pt idx="2">
                  <c:v>97.3914319936971</c:v>
                </c:pt>
                <c:pt idx="3">
                  <c:v>95.55562922184411</c:v>
                </c:pt>
                <c:pt idx="4">
                  <c:v>95.5341873960637</c:v>
                </c:pt>
                <c:pt idx="5">
                  <c:v>95.4856076841389</c:v>
                </c:pt>
                <c:pt idx="6">
                  <c:v>93.44887266808094</c:v>
                </c:pt>
                <c:pt idx="7">
                  <c:v>93.24021893208986</c:v>
                </c:pt>
                <c:pt idx="8">
                  <c:v>89.96932432366356</c:v>
                </c:pt>
                <c:pt idx="9">
                  <c:v>88.04757619755111</c:v>
                </c:pt>
                <c:pt idx="10">
                  <c:v>87.50838337666953</c:v>
                </c:pt>
                <c:pt idx="11">
                  <c:v>87.37719759862308</c:v>
                </c:pt>
                <c:pt idx="12">
                  <c:v>87.24607426390004</c:v>
                </c:pt>
                <c:pt idx="13">
                  <c:v>81.65856834505693</c:v>
                </c:pt>
                <c:pt idx="14">
                  <c:v>80.25505873400613</c:v>
                </c:pt>
                <c:pt idx="15">
                  <c:v>79.20051961229987</c:v>
                </c:pt>
                <c:pt idx="16">
                  <c:v>79.08125887480072</c:v>
                </c:pt>
                <c:pt idx="17">
                  <c:v>75.30754209563223</c:v>
                </c:pt>
                <c:pt idx="18">
                  <c:v>70.44781770018515</c:v>
                </c:pt>
                <c:pt idx="19">
                  <c:v>70.06324445739286</c:v>
                </c:pt>
                <c:pt idx="20">
                  <c:v>69.90321462934088</c:v>
                </c:pt>
                <c:pt idx="21">
                  <c:v>68.98507860441462</c:v>
                </c:pt>
                <c:pt idx="22">
                  <c:v>66.49457215300535</c:v>
                </c:pt>
                <c:pt idx="23">
                  <c:v>63.27989008748363</c:v>
                </c:pt>
                <c:pt idx="24">
                  <c:v>61.40057623708358</c:v>
                </c:pt>
                <c:pt idx="25">
                  <c:v>60.82475891297912</c:v>
                </c:pt>
                <c:pt idx="26">
                  <c:v>60.077831474795055</c:v>
                </c:pt>
                <c:pt idx="27">
                  <c:v>57.2816749553683</c:v>
                </c:pt>
                <c:pt idx="28">
                  <c:v>56.6721576110872</c:v>
                </c:pt>
                <c:pt idx="29">
                  <c:v>55.92176865418946</c:v>
                </c:pt>
                <c:pt idx="30">
                  <c:v>54.50346624268605</c:v>
                </c:pt>
                <c:pt idx="31">
                  <c:v>53.52715389245273</c:v>
                </c:pt>
                <c:pt idx="32">
                  <c:v>52.80045241184671</c:v>
                </c:pt>
                <c:pt idx="33">
                  <c:v>52.49104840328217</c:v>
                </c:pt>
                <c:pt idx="34">
                  <c:v>52.20953422480499</c:v>
                </c:pt>
                <c:pt idx="35">
                  <c:v>50.2897883460441</c:v>
                </c:pt>
                <c:pt idx="36">
                  <c:v>47.309913956056526</c:v>
                </c:pt>
                <c:pt idx="37">
                  <c:v>45.50269947556688</c:v>
                </c:pt>
                <c:pt idx="38">
                  <c:v>40.10096748593212</c:v>
                </c:pt>
                <c:pt idx="39">
                  <c:v>39.06652103063315</c:v>
                </c:pt>
                <c:pt idx="40">
                  <c:v>37.59786268728525</c:v>
                </c:pt>
                <c:pt idx="41">
                  <c:v>37.247258268172025</c:v>
                </c:pt>
                <c:pt idx="42">
                  <c:v>34.78071899388156</c:v>
                </c:pt>
                <c:pt idx="43">
                  <c:v>34.73543663763256</c:v>
                </c:pt>
                <c:pt idx="44">
                  <c:v>34.05659900910492</c:v>
                </c:pt>
                <c:pt idx="45">
                  <c:v>32.51933161853696</c:v>
                </c:pt>
                <c:pt idx="46">
                  <c:v>30.268435914190412</c:v>
                </c:pt>
                <c:pt idx="47">
                  <c:v>30.230814779327318</c:v>
                </c:pt>
                <c:pt idx="48">
                  <c:v>26.785061829582766</c:v>
                </c:pt>
                <c:pt idx="49">
                  <c:v>20.928623188489457</c:v>
                </c:pt>
                <c:pt idx="50">
                  <c:v>16.721489448786418</c:v>
                </c:pt>
                <c:pt idx="51">
                  <c:v>12.833862332027326</c:v>
                </c:pt>
                <c:pt idx="52">
                  <c:v>12.515281247225015</c:v>
                </c:pt>
                <c:pt idx="53">
                  <c:v>10.412839919386808</c:v>
                </c:pt>
                <c:pt idx="54">
                  <c:v>10.094677115983508</c:v>
                </c:pt>
                <c:pt idx="55">
                  <c:v>8.89687970791278</c:v>
                </c:pt>
                <c:pt idx="56">
                  <c:v>8.30740712208152</c:v>
                </c:pt>
                <c:pt idx="57">
                  <c:v>5.301452280509769</c:v>
                </c:pt>
                <c:pt idx="58">
                  <c:v>2.0865454619906436</c:v>
                </c:pt>
                <c:pt idx="59">
                  <c:v>1.8750989801039482</c:v>
                </c:pt>
                <c:pt idx="60">
                  <c:v>1.7872683929463982</c:v>
                </c:pt>
                <c:pt idx="61">
                  <c:v>1.4613179081631813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骨科</c:v>
                </c:pt>
                <c:pt idx="2">
                  <c:v>推拿科</c:v>
                </c:pt>
                <c:pt idx="3">
                  <c:v>心血管内科</c:v>
                </c:pt>
                <c:pt idx="4">
                  <c:v>小儿推拿科</c:v>
                </c:pt>
                <c:pt idx="5">
                  <c:v>老年医学科</c:v>
                </c:pt>
                <c:pt idx="6">
                  <c:v>脑病一科</c:v>
                </c:pt>
                <c:pt idx="7">
                  <c:v>医院</c:v>
                </c:pt>
                <c:pt idx="8">
                  <c:v>美容皮肤科</c:v>
                </c:pt>
                <c:pt idx="9">
                  <c:v>肝病科</c:v>
                </c:pt>
                <c:pt idx="10">
                  <c:v>儿科</c:v>
                </c:pt>
                <c:pt idx="11">
                  <c:v>肿瘤内科</c:v>
                </c:pt>
                <c:pt idx="12">
                  <c:v>心病四科</c:v>
                </c:pt>
                <c:pt idx="13">
                  <c:v>皮肤科</c:v>
                </c:pt>
                <c:pt idx="14">
                  <c:v>脊柱骨科</c:v>
                </c:pt>
                <c:pt idx="15">
                  <c:v>脾胃病科</c:v>
                </c:pt>
                <c:pt idx="16">
                  <c:v>神经外科</c:v>
                </c:pt>
                <c:pt idx="17">
                  <c:v>风湿病科</c:v>
                </c:pt>
                <c:pt idx="18">
                  <c:v>内分泌科</c:v>
                </c:pt>
                <c:pt idx="19">
                  <c:v>肝胆外科</c:v>
                </c:pt>
                <c:pt idx="20">
                  <c:v>口腔科</c:v>
                </c:pt>
                <c:pt idx="21">
                  <c:v>微创骨科</c:v>
                </c:pt>
                <c:pt idx="22">
                  <c:v>脑病二科</c:v>
                </c:pt>
                <c:pt idx="23">
                  <c:v>周围血管科</c:v>
                </c:pt>
                <c:pt idx="24">
                  <c:v>运动损伤骨科</c:v>
                </c:pt>
                <c:pt idx="25">
                  <c:v>呼吸内科</c:v>
                </c:pt>
                <c:pt idx="26">
                  <c:v>妇科妇二科合并</c:v>
                </c:pt>
                <c:pt idx="27">
                  <c:v>男科</c:v>
                </c:pt>
                <c:pt idx="28">
                  <c:v>血液科</c:v>
                </c:pt>
                <c:pt idx="29">
                  <c:v>西区重症医学科</c:v>
                </c:pt>
                <c:pt idx="30">
                  <c:v>创伤骨科</c:v>
                </c:pt>
                <c:pt idx="31">
                  <c:v>小儿骨科</c:v>
                </c:pt>
                <c:pt idx="32">
                  <c:v>身心医学科</c:v>
                </c:pt>
                <c:pt idx="33">
                  <c:v>泌尿外科</c:v>
                </c:pt>
                <c:pt idx="34">
                  <c:v>治未病中心</c:v>
                </c:pt>
                <c:pt idx="35">
                  <c:v>脾胃科消化科合并</c:v>
                </c:pt>
                <c:pt idx="36">
                  <c:v>心病一科</c:v>
                </c:pt>
                <c:pt idx="37">
                  <c:v>肛肠科</c:v>
                </c:pt>
                <c:pt idx="38">
                  <c:v>肾脏内科</c:v>
                </c:pt>
                <c:pt idx="39">
                  <c:v>重症医学科</c:v>
                </c:pt>
                <c:pt idx="40">
                  <c:v>胸外科</c:v>
                </c:pt>
                <c:pt idx="41">
                  <c:v>心病三科</c:v>
                </c:pt>
                <c:pt idx="42">
                  <c:v>综合内科</c:v>
                </c:pt>
                <c:pt idx="43">
                  <c:v>中医外治中心</c:v>
                </c:pt>
                <c:pt idx="44">
                  <c:v>关节骨科</c:v>
                </c:pt>
                <c:pt idx="45">
                  <c:v>普通外科</c:v>
                </c:pt>
                <c:pt idx="46">
                  <c:v>妇二科</c:v>
                </c:pt>
                <c:pt idx="47">
                  <c:v>心病二科</c:v>
                </c:pt>
                <c:pt idx="48">
                  <c:v>显微骨科</c:v>
                </c:pt>
                <c:pt idx="49">
                  <c:v>乳腺甲状腺外科</c:v>
                </c:pt>
                <c:pt idx="50">
                  <c:v>耳鼻喉科</c:v>
                </c:pt>
                <c:pt idx="51">
                  <c:v>产科</c:v>
                </c:pt>
                <c:pt idx="52">
                  <c:v>眼科</c:v>
                </c:pt>
                <c:pt idx="53">
                  <c:v>康复科</c:v>
                </c:pt>
                <c:pt idx="54">
                  <c:v>东区肾病科</c:v>
                </c:pt>
                <c:pt idx="55">
                  <c:v>神经内科</c:v>
                </c:pt>
                <c:pt idx="56">
                  <c:v>针灸科</c:v>
                </c:pt>
                <c:pt idx="57">
                  <c:v>中医经典科</c:v>
                </c:pt>
                <c:pt idx="58">
                  <c:v>妇科</c:v>
                </c:pt>
                <c:pt idx="59">
                  <c:v>肾病科</c:v>
                </c:pt>
                <c:pt idx="60">
                  <c:v>消化内科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96.71343678335826</c:v>
                </c:pt>
                <c:pt idx="2">
                  <c:v>96.11675100347622</c:v>
                </c:pt>
                <c:pt idx="3">
                  <c:v>95.60588259536318</c:v>
                </c:pt>
                <c:pt idx="4">
                  <c:v>94.3751277685345</c:v>
                </c:pt>
                <c:pt idx="5">
                  <c:v>92.90899231718032</c:v>
                </c:pt>
                <c:pt idx="6">
                  <c:v>91.7199730882269</c:v>
                </c:pt>
                <c:pt idx="7">
                  <c:v>89.2905480894827</c:v>
                </c:pt>
                <c:pt idx="8">
                  <c:v>88.42271805267117</c:v>
                </c:pt>
                <c:pt idx="9">
                  <c:v>87.99173419307256</c:v>
                </c:pt>
                <c:pt idx="10">
                  <c:v>87.76236416926541</c:v>
                </c:pt>
                <c:pt idx="11">
                  <c:v>84.41151122857494</c:v>
                </c:pt>
                <c:pt idx="12">
                  <c:v>84.3645224466737</c:v>
                </c:pt>
                <c:pt idx="13">
                  <c:v>80.84749168078837</c:v>
                </c:pt>
                <c:pt idx="14">
                  <c:v>80.53762016339367</c:v>
                </c:pt>
                <c:pt idx="15">
                  <c:v>80.34540126126106</c:v>
                </c:pt>
                <c:pt idx="16">
                  <c:v>79.811684564174</c:v>
                </c:pt>
                <c:pt idx="17">
                  <c:v>79.7420182086523</c:v>
                </c:pt>
                <c:pt idx="18">
                  <c:v>77.38553070858165</c:v>
                </c:pt>
                <c:pt idx="19">
                  <c:v>74.97031199975275</c:v>
                </c:pt>
                <c:pt idx="20">
                  <c:v>72.56462387921444</c:v>
                </c:pt>
                <c:pt idx="21">
                  <c:v>71.58395032033268</c:v>
                </c:pt>
                <c:pt idx="22">
                  <c:v>71.4921184042046</c:v>
                </c:pt>
                <c:pt idx="23">
                  <c:v>69.00846237125879</c:v>
                </c:pt>
                <c:pt idx="24">
                  <c:v>68.58968132731773</c:v>
                </c:pt>
                <c:pt idx="25">
                  <c:v>64.76000048809883</c:v>
                </c:pt>
                <c:pt idx="26">
                  <c:v>62.3995295055559</c:v>
                </c:pt>
                <c:pt idx="27">
                  <c:v>62.091588134690895</c:v>
                </c:pt>
                <c:pt idx="28">
                  <c:v>61.202358905411984</c:v>
                </c:pt>
                <c:pt idx="29">
                  <c:v>60.17792217627734</c:v>
                </c:pt>
                <c:pt idx="30">
                  <c:v>58.492025740036084</c:v>
                </c:pt>
                <c:pt idx="31">
                  <c:v>56.729906534621264</c:v>
                </c:pt>
                <c:pt idx="32">
                  <c:v>52.818428760728935</c:v>
                </c:pt>
                <c:pt idx="33">
                  <c:v>51.24078844237531</c:v>
                </c:pt>
                <c:pt idx="34">
                  <c:v>49.57123676457676</c:v>
                </c:pt>
                <c:pt idx="35">
                  <c:v>48.18883011851339</c:v>
                </c:pt>
                <c:pt idx="36">
                  <c:v>44.68173152768152</c:v>
                </c:pt>
                <c:pt idx="37">
                  <c:v>42.89792583368946</c:v>
                </c:pt>
                <c:pt idx="38">
                  <c:v>40.95292213020802</c:v>
                </c:pt>
                <c:pt idx="39">
                  <c:v>38.4905058032558</c:v>
                </c:pt>
                <c:pt idx="40">
                  <c:v>37.323813174291985</c:v>
                </c:pt>
                <c:pt idx="41">
                  <c:v>35.45082581197532</c:v>
                </c:pt>
                <c:pt idx="42">
                  <c:v>34.16683268767733</c:v>
                </c:pt>
                <c:pt idx="43">
                  <c:v>32.111356501878966</c:v>
                </c:pt>
                <c:pt idx="44">
                  <c:v>25.95006558727397</c:v>
                </c:pt>
                <c:pt idx="45">
                  <c:v>23.016685614371987</c:v>
                </c:pt>
                <c:pt idx="46">
                  <c:v>22.99758214022034</c:v>
                </c:pt>
                <c:pt idx="47">
                  <c:v>21.081869753001246</c:v>
                </c:pt>
                <c:pt idx="48">
                  <c:v>20.52761815659931</c:v>
                </c:pt>
                <c:pt idx="49">
                  <c:v>16.70700076135149</c:v>
                </c:pt>
                <c:pt idx="50">
                  <c:v>13.554723418033047</c:v>
                </c:pt>
                <c:pt idx="51">
                  <c:v>12.715228900692763</c:v>
                </c:pt>
                <c:pt idx="52">
                  <c:v>12.126517866779025</c:v>
                </c:pt>
                <c:pt idx="53">
                  <c:v>11.371711345397184</c:v>
                </c:pt>
                <c:pt idx="54">
                  <c:v>10.914264455344203</c:v>
                </c:pt>
                <c:pt idx="55">
                  <c:v>10.306212675448537</c:v>
                </c:pt>
                <c:pt idx="56">
                  <c:v>10.014689719469269</c:v>
                </c:pt>
                <c:pt idx="57">
                  <c:v>5.856689510337431</c:v>
                </c:pt>
                <c:pt idx="58">
                  <c:v>4.67368125929242</c:v>
                </c:pt>
                <c:pt idx="59">
                  <c:v>3.877012764700641</c:v>
                </c:pt>
                <c:pt idx="60">
                  <c:v>2.5925314665035746</c:v>
                </c:pt>
                <c:pt idx="61">
                  <c:v>0.9679380903524893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老年医学科</c:v>
                </c:pt>
                <c:pt idx="2">
                  <c:v>消化内科</c:v>
                </c:pt>
                <c:pt idx="3">
                  <c:v>眼科</c:v>
                </c:pt>
                <c:pt idx="4">
                  <c:v>脊柱骨科</c:v>
                </c:pt>
                <c:pt idx="5">
                  <c:v>脾胃科消化科合并</c:v>
                </c:pt>
                <c:pt idx="6">
                  <c:v>心病二科</c:v>
                </c:pt>
                <c:pt idx="7">
                  <c:v>男科</c:v>
                </c:pt>
                <c:pt idx="8">
                  <c:v>中医经典科</c:v>
                </c:pt>
                <c:pt idx="9">
                  <c:v>乳腺甲状腺外科</c:v>
                </c:pt>
                <c:pt idx="10">
                  <c:v>内分泌科</c:v>
                </c:pt>
                <c:pt idx="11">
                  <c:v>肿瘤内科</c:v>
                </c:pt>
                <c:pt idx="12">
                  <c:v>泌尿外科</c:v>
                </c:pt>
                <c:pt idx="13">
                  <c:v>东区肾病科</c:v>
                </c:pt>
                <c:pt idx="14">
                  <c:v>心病四科</c:v>
                </c:pt>
                <c:pt idx="15">
                  <c:v>运动损伤骨科</c:v>
                </c:pt>
                <c:pt idx="16">
                  <c:v>重症医学科</c:v>
                </c:pt>
                <c:pt idx="17">
                  <c:v>肾脏内科</c:v>
                </c:pt>
                <c:pt idx="18">
                  <c:v>胸外科</c:v>
                </c:pt>
                <c:pt idx="19">
                  <c:v>妇科妇二科合并</c:v>
                </c:pt>
                <c:pt idx="20">
                  <c:v>产科</c:v>
                </c:pt>
                <c:pt idx="21">
                  <c:v>妇二科</c:v>
                </c:pt>
                <c:pt idx="22">
                  <c:v>皮肤科</c:v>
                </c:pt>
                <c:pt idx="23">
                  <c:v>肝病科</c:v>
                </c:pt>
                <c:pt idx="24">
                  <c:v>脑病一科</c:v>
                </c:pt>
                <c:pt idx="25">
                  <c:v>神经内科</c:v>
                </c:pt>
                <c:pt idx="26">
                  <c:v>周围血管科</c:v>
                </c:pt>
                <c:pt idx="27">
                  <c:v>西区重症医学科</c:v>
                </c:pt>
                <c:pt idx="28">
                  <c:v>心血管内科</c:v>
                </c:pt>
                <c:pt idx="29">
                  <c:v>治未病中心</c:v>
                </c:pt>
                <c:pt idx="30">
                  <c:v>口腔科</c:v>
                </c:pt>
                <c:pt idx="31">
                  <c:v>肾病科</c:v>
                </c:pt>
                <c:pt idx="32">
                  <c:v>心病三科</c:v>
                </c:pt>
                <c:pt idx="33">
                  <c:v>身心医学科</c:v>
                </c:pt>
                <c:pt idx="34">
                  <c:v>中医外治中心</c:v>
                </c:pt>
                <c:pt idx="35">
                  <c:v>肝胆外科</c:v>
                </c:pt>
                <c:pt idx="36">
                  <c:v>推拿科</c:v>
                </c:pt>
                <c:pt idx="37">
                  <c:v>风湿病科</c:v>
                </c:pt>
                <c:pt idx="38">
                  <c:v>骨科</c:v>
                </c:pt>
                <c:pt idx="39">
                  <c:v>关节骨科</c:v>
                </c:pt>
                <c:pt idx="40">
                  <c:v>妇科</c:v>
                </c:pt>
                <c:pt idx="41">
                  <c:v>东区重症医学科</c:v>
                </c:pt>
                <c:pt idx="42">
                  <c:v>针灸科</c:v>
                </c:pt>
                <c:pt idx="43">
                  <c:v>小儿骨科</c:v>
                </c:pt>
                <c:pt idx="44">
                  <c:v>脾胃病科</c:v>
                </c:pt>
                <c:pt idx="45">
                  <c:v>美容皮肤科</c:v>
                </c:pt>
                <c:pt idx="46">
                  <c:v>脑病二科</c:v>
                </c:pt>
                <c:pt idx="47">
                  <c:v>肛肠科</c:v>
                </c:pt>
                <c:pt idx="48">
                  <c:v>康复科</c:v>
                </c:pt>
                <c:pt idx="49">
                  <c:v>普通外科</c:v>
                </c:pt>
                <c:pt idx="50">
                  <c:v>显微骨科</c:v>
                </c:pt>
                <c:pt idx="51">
                  <c:v>神经外科</c:v>
                </c:pt>
                <c:pt idx="52">
                  <c:v>血液科</c:v>
                </c:pt>
                <c:pt idx="53">
                  <c:v>综合内科</c:v>
                </c:pt>
                <c:pt idx="54">
                  <c:v>小儿推拿科</c:v>
                </c:pt>
                <c:pt idx="55">
                  <c:v>呼吸内科</c:v>
                </c:pt>
                <c:pt idx="56">
                  <c:v>心病一科</c:v>
                </c:pt>
                <c:pt idx="57">
                  <c:v>儿科</c:v>
                </c:pt>
                <c:pt idx="58">
                  <c:v>微创骨科</c:v>
                </c:pt>
                <c:pt idx="59">
                  <c:v>创伤骨科</c:v>
                </c:pt>
                <c:pt idx="60">
                  <c:v>医院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99.17420867288537</c:v>
                </c:pt>
                <c:pt idx="2">
                  <c:v>98.86932352723352</c:v>
                </c:pt>
                <c:pt idx="3">
                  <c:v>97.926104982958</c:v>
                </c:pt>
                <c:pt idx="4">
                  <c:v>92.4860321020033</c:v>
                </c:pt>
                <c:pt idx="5">
                  <c:v>87.18481576733764</c:v>
                </c:pt>
                <c:pt idx="6">
                  <c:v>86.78721226358938</c:v>
                </c:pt>
                <c:pt idx="7">
                  <c:v>80.30932355752225</c:v>
                </c:pt>
                <c:pt idx="8">
                  <c:v>78.72413247251907</c:v>
                </c:pt>
                <c:pt idx="9">
                  <c:v>73.68994049555533</c:v>
                </c:pt>
                <c:pt idx="10">
                  <c:v>72.11039016083691</c:v>
                </c:pt>
                <c:pt idx="11">
                  <c:v>71.8048817878586</c:v>
                </c:pt>
                <c:pt idx="12">
                  <c:v>69.4830012637639</c:v>
                </c:pt>
                <c:pt idx="13">
                  <c:v>67.79538105177909</c:v>
                </c:pt>
                <c:pt idx="14">
                  <c:v>67.0932717933307</c:v>
                </c:pt>
                <c:pt idx="15">
                  <c:v>60.955007419244225</c:v>
                </c:pt>
                <c:pt idx="16">
                  <c:v>59.29493014068378</c:v>
                </c:pt>
                <c:pt idx="17">
                  <c:v>58.13111563900379</c:v>
                </c:pt>
                <c:pt idx="18">
                  <c:v>55.38296830508437</c:v>
                </c:pt>
                <c:pt idx="19">
                  <c:v>52.81188577815226</c:v>
                </c:pt>
                <c:pt idx="20">
                  <c:v>51.729029985177846</c:v>
                </c:pt>
                <c:pt idx="21">
                  <c:v>51.623252806346954</c:v>
                </c:pt>
                <c:pt idx="22">
                  <c:v>50.692539806037466</c:v>
                </c:pt>
                <c:pt idx="23">
                  <c:v>50.29039255387555</c:v>
                </c:pt>
                <c:pt idx="24">
                  <c:v>50.01039032335608</c:v>
                </c:pt>
                <c:pt idx="25">
                  <c:v>48.241601884283845</c:v>
                </c:pt>
                <c:pt idx="26">
                  <c:v>47.411739457906464</c:v>
                </c:pt>
                <c:pt idx="27">
                  <c:v>44.380570936607185</c:v>
                </c:pt>
                <c:pt idx="28">
                  <c:v>43.999943155980446</c:v>
                </c:pt>
                <c:pt idx="29">
                  <c:v>41.94696729542269</c:v>
                </c:pt>
                <c:pt idx="30">
                  <c:v>39.186949880060325</c:v>
                </c:pt>
                <c:pt idx="31">
                  <c:v>38.864111919846025</c:v>
                </c:pt>
                <c:pt idx="32">
                  <c:v>36.86348070050774</c:v>
                </c:pt>
                <c:pt idx="33">
                  <c:v>34.98608834399717</c:v>
                </c:pt>
                <c:pt idx="34">
                  <c:v>34.93977912705938</c:v>
                </c:pt>
                <c:pt idx="35">
                  <c:v>34.76520617083473</c:v>
                </c:pt>
                <c:pt idx="36">
                  <c:v>34.13554579849719</c:v>
                </c:pt>
                <c:pt idx="37">
                  <c:v>34.009949802823044</c:v>
                </c:pt>
                <c:pt idx="38">
                  <c:v>32.7486257037311</c:v>
                </c:pt>
                <c:pt idx="39">
                  <c:v>28.03726992850648</c:v>
                </c:pt>
                <c:pt idx="40">
                  <c:v>27.775233131787854</c:v>
                </c:pt>
                <c:pt idx="41">
                  <c:v>27.561960761346842</c:v>
                </c:pt>
                <c:pt idx="42">
                  <c:v>27.51389382513109</c:v>
                </c:pt>
                <c:pt idx="43">
                  <c:v>25.86130554815592</c:v>
                </c:pt>
                <c:pt idx="44">
                  <c:v>25.055792054612326</c:v>
                </c:pt>
                <c:pt idx="45">
                  <c:v>19.939961461282117</c:v>
                </c:pt>
                <c:pt idx="46">
                  <c:v>19.695356712375567</c:v>
                </c:pt>
                <c:pt idx="47">
                  <c:v>16.2817605345407</c:v>
                </c:pt>
                <c:pt idx="48">
                  <c:v>15.85845417319254</c:v>
                </c:pt>
                <c:pt idx="49">
                  <c:v>11.150765891567547</c:v>
                </c:pt>
                <c:pt idx="50">
                  <c:v>11.122501621947798</c:v>
                </c:pt>
                <c:pt idx="51">
                  <c:v>7.363173772796646</c:v>
                </c:pt>
                <c:pt idx="52">
                  <c:v>6.520050576437979</c:v>
                </c:pt>
                <c:pt idx="53">
                  <c:v>6.350641731610888</c:v>
                </c:pt>
                <c:pt idx="54">
                  <c:v>5.22536730965909</c:v>
                </c:pt>
                <c:pt idx="55">
                  <c:v>4.712784843663478</c:v>
                </c:pt>
                <c:pt idx="56">
                  <c:v>4.059291588161018</c:v>
                </c:pt>
                <c:pt idx="57">
                  <c:v>3.506149772637793</c:v>
                </c:pt>
                <c:pt idx="58">
                  <c:v>1.4395326285521786</c:v>
                </c:pt>
                <c:pt idx="59">
                  <c:v>0.5795970193538432</c:v>
                </c:pt>
                <c:pt idx="60">
                  <c:v>0.3144012475354502</c:v>
                </c:pt>
                <c:pt idx="61">
                  <c:v>0.013115591951937736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检查收入占比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眼科</c:v>
                </c:pt>
                <c:pt idx="2">
                  <c:v>老年医学科</c:v>
                </c:pt>
                <c:pt idx="3">
                  <c:v>综合内科</c:v>
                </c:pt>
                <c:pt idx="4">
                  <c:v>肝病科</c:v>
                </c:pt>
                <c:pt idx="5">
                  <c:v>脑病二科</c:v>
                </c:pt>
                <c:pt idx="6">
                  <c:v>妇二科</c:v>
                </c:pt>
                <c:pt idx="7">
                  <c:v>心病一科</c:v>
                </c:pt>
                <c:pt idx="8">
                  <c:v>东区重症医学科</c:v>
                </c:pt>
                <c:pt idx="9">
                  <c:v>普通外科</c:v>
                </c:pt>
                <c:pt idx="10">
                  <c:v>耳鼻喉科</c:v>
                </c:pt>
                <c:pt idx="11">
                  <c:v>东区肾病科</c:v>
                </c:pt>
                <c:pt idx="12">
                  <c:v>脑病三科</c:v>
                </c:pt>
                <c:pt idx="13">
                  <c:v>显微骨科</c:v>
                </c:pt>
                <c:pt idx="14">
                  <c:v>消化内科</c:v>
                </c:pt>
                <c:pt idx="15">
                  <c:v>男科</c:v>
                </c:pt>
                <c:pt idx="16">
                  <c:v>呼吸内科</c:v>
                </c:pt>
                <c:pt idx="17">
                  <c:v>小儿推拿科</c:v>
                </c:pt>
                <c:pt idx="18">
                  <c:v>身心医学科</c:v>
                </c:pt>
                <c:pt idx="19">
                  <c:v>脾胃病科</c:v>
                </c:pt>
                <c:pt idx="20">
                  <c:v>美容皮肤科</c:v>
                </c:pt>
                <c:pt idx="21">
                  <c:v>神经外科</c:v>
                </c:pt>
                <c:pt idx="22">
                  <c:v>微创骨科</c:v>
                </c:pt>
                <c:pt idx="23">
                  <c:v>运动损伤骨科</c:v>
                </c:pt>
                <c:pt idx="24">
                  <c:v>脑病一科</c:v>
                </c:pt>
                <c:pt idx="25">
                  <c:v>周围血管科</c:v>
                </c:pt>
                <c:pt idx="26">
                  <c:v>风湿病科</c:v>
                </c:pt>
                <c:pt idx="27">
                  <c:v>脾胃科消化科合并</c:v>
                </c:pt>
                <c:pt idx="28">
                  <c:v>中医经典科</c:v>
                </c:pt>
                <c:pt idx="29">
                  <c:v>胸外科</c:v>
                </c:pt>
                <c:pt idx="30">
                  <c:v>重症医学科</c:v>
                </c:pt>
                <c:pt idx="31">
                  <c:v>妇科妇二科合并</c:v>
                </c:pt>
                <c:pt idx="32">
                  <c:v>心病二科</c:v>
                </c:pt>
                <c:pt idx="33">
                  <c:v>泌尿外科</c:v>
                </c:pt>
                <c:pt idx="34">
                  <c:v>产科</c:v>
                </c:pt>
                <c:pt idx="35">
                  <c:v>肛肠科</c:v>
                </c:pt>
                <c:pt idx="36">
                  <c:v>内分泌科</c:v>
                </c:pt>
                <c:pt idx="37">
                  <c:v>医院</c:v>
                </c:pt>
                <c:pt idx="38">
                  <c:v>脊柱骨科</c:v>
                </c:pt>
                <c:pt idx="39">
                  <c:v>小儿骨科</c:v>
                </c:pt>
                <c:pt idx="40">
                  <c:v>儿科</c:v>
                </c:pt>
                <c:pt idx="41">
                  <c:v>妇科</c:v>
                </c:pt>
                <c:pt idx="42">
                  <c:v>肿瘤内科</c:v>
                </c:pt>
                <c:pt idx="43">
                  <c:v>肝胆外科</c:v>
                </c:pt>
                <c:pt idx="44">
                  <c:v>骨科</c:v>
                </c:pt>
                <c:pt idx="45">
                  <c:v>推拿科</c:v>
                </c:pt>
                <c:pt idx="46">
                  <c:v>西区重症医学科</c:v>
                </c:pt>
                <c:pt idx="47">
                  <c:v>创伤骨科</c:v>
                </c:pt>
                <c:pt idx="48">
                  <c:v>心病三科</c:v>
                </c:pt>
                <c:pt idx="49">
                  <c:v>肾脏内科</c:v>
                </c:pt>
                <c:pt idx="50">
                  <c:v>肾病科</c:v>
                </c:pt>
                <c:pt idx="51">
                  <c:v>心病四科</c:v>
                </c:pt>
                <c:pt idx="52">
                  <c:v>中医外治中心</c:v>
                </c:pt>
                <c:pt idx="53">
                  <c:v>康复科</c:v>
                </c:pt>
                <c:pt idx="54">
                  <c:v>乳腺甲状腺外科</c:v>
                </c:pt>
                <c:pt idx="55">
                  <c:v>治未病中心</c:v>
                </c:pt>
                <c:pt idx="56">
                  <c:v>血液科</c:v>
                </c:pt>
                <c:pt idx="57">
                  <c:v>针灸科</c:v>
                </c:pt>
                <c:pt idx="58">
                  <c:v>皮肤科</c:v>
                </c:pt>
                <c:pt idx="59">
                  <c:v>关节骨科</c:v>
                </c:pt>
                <c:pt idx="60">
                  <c:v>心血管内科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92.8501516749225</c:v>
                </c:pt>
                <c:pt idx="2">
                  <c:v>85.64201907786652</c:v>
                </c:pt>
                <c:pt idx="3">
                  <c:v>57.23048063721498</c:v>
                </c:pt>
                <c:pt idx="4">
                  <c:v>50.99489575594896</c:v>
                </c:pt>
                <c:pt idx="5">
                  <c:v>47.49045460227084</c:v>
                </c:pt>
                <c:pt idx="6">
                  <c:v>37.1349372688106</c:v>
                </c:pt>
                <c:pt idx="7">
                  <c:v>25.089399572537786</c:v>
                </c:pt>
                <c:pt idx="8">
                  <c:v>21.63185132092759</c:v>
                </c:pt>
                <c:pt idx="9">
                  <c:v>19.357173946395154</c:v>
                </c:pt>
                <c:pt idx="10">
                  <c:v>19.318304955491172</c:v>
                </c:pt>
                <c:pt idx="11">
                  <c:v>19.167871493274202</c:v>
                </c:pt>
                <c:pt idx="12">
                  <c:v>19.007540049998667</c:v>
                </c:pt>
                <c:pt idx="13">
                  <c:v>18.257309084293293</c:v>
                </c:pt>
                <c:pt idx="14">
                  <c:v>17.236352787290205</c:v>
                </c:pt>
                <c:pt idx="15">
                  <c:v>16.467774374373747</c:v>
                </c:pt>
                <c:pt idx="16">
                  <c:v>15.95050427692704</c:v>
                </c:pt>
                <c:pt idx="17">
                  <c:v>15.510956676687908</c:v>
                </c:pt>
                <c:pt idx="18">
                  <c:v>14.944014114728493</c:v>
                </c:pt>
                <c:pt idx="19">
                  <c:v>14.938025863270505</c:v>
                </c:pt>
                <c:pt idx="20">
                  <c:v>14.259268172981967</c:v>
                </c:pt>
                <c:pt idx="21">
                  <c:v>13.778508823783774</c:v>
                </c:pt>
                <c:pt idx="22">
                  <c:v>13.41235513007442</c:v>
                </c:pt>
                <c:pt idx="23">
                  <c:v>12.845891203348371</c:v>
                </c:pt>
                <c:pt idx="24">
                  <c:v>12.648892704875657</c:v>
                </c:pt>
                <c:pt idx="25">
                  <c:v>12.48365052045951</c:v>
                </c:pt>
                <c:pt idx="26">
                  <c:v>11.872255764223654</c:v>
                </c:pt>
                <c:pt idx="27">
                  <c:v>11.260804279719492</c:v>
                </c:pt>
                <c:pt idx="28">
                  <c:v>11.115929226385063</c:v>
                </c:pt>
                <c:pt idx="29">
                  <c:v>10.896317408741988</c:v>
                </c:pt>
                <c:pt idx="30">
                  <c:v>10.506297604683798</c:v>
                </c:pt>
                <c:pt idx="31">
                  <c:v>9.938691664769355</c:v>
                </c:pt>
                <c:pt idx="32">
                  <c:v>9.773352406165472</c:v>
                </c:pt>
                <c:pt idx="33">
                  <c:v>9.167407113024655</c:v>
                </c:pt>
                <c:pt idx="34">
                  <c:v>8.964116695770961</c:v>
                </c:pt>
                <c:pt idx="35">
                  <c:v>8.906044156442906</c:v>
                </c:pt>
                <c:pt idx="36">
                  <c:v>8.477799551872991</c:v>
                </c:pt>
                <c:pt idx="37">
                  <c:v>8.339454153462215</c:v>
                </c:pt>
                <c:pt idx="38">
                  <c:v>8.212143484407427</c:v>
                </c:pt>
                <c:pt idx="39">
                  <c:v>7.987443984753472</c:v>
                </c:pt>
                <c:pt idx="40">
                  <c:v>7.77333077637587</c:v>
                </c:pt>
                <c:pt idx="41">
                  <c:v>7.659801858732183</c:v>
                </c:pt>
                <c:pt idx="42">
                  <c:v>7.333461619256947</c:v>
                </c:pt>
                <c:pt idx="43">
                  <c:v>7.248174514573382</c:v>
                </c:pt>
                <c:pt idx="44">
                  <c:v>7.225477193305387</c:v>
                </c:pt>
                <c:pt idx="45">
                  <c:v>7.157828365145887</c:v>
                </c:pt>
                <c:pt idx="46">
                  <c:v>7.061602750760905</c:v>
                </c:pt>
                <c:pt idx="47">
                  <c:v>6.955454752916995</c:v>
                </c:pt>
                <c:pt idx="48">
                  <c:v>6.889213389960241</c:v>
                </c:pt>
                <c:pt idx="49">
                  <c:v>6.132566915308463</c:v>
                </c:pt>
                <c:pt idx="50">
                  <c:v>5.977188284058368</c:v>
                </c:pt>
                <c:pt idx="51">
                  <c:v>5.953568346628569</c:v>
                </c:pt>
                <c:pt idx="52">
                  <c:v>5.84616128835876</c:v>
                </c:pt>
                <c:pt idx="53">
                  <c:v>5.751092703166801</c:v>
                </c:pt>
                <c:pt idx="54">
                  <c:v>5.649145021628395</c:v>
                </c:pt>
                <c:pt idx="55">
                  <c:v>5.611600878779872</c:v>
                </c:pt>
                <c:pt idx="56">
                  <c:v>5.537291974261966</c:v>
                </c:pt>
                <c:pt idx="57">
                  <c:v>5.434912178105613</c:v>
                </c:pt>
                <c:pt idx="58">
                  <c:v>5.341127785924705</c:v>
                </c:pt>
                <c:pt idx="59">
                  <c:v>5.32714029753949</c:v>
                </c:pt>
                <c:pt idx="60">
                  <c:v>5.3084402494633105</c:v>
                </c:pt>
                <c:pt idx="61">
                  <c:v>5.2481107205922015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中医经典科</c:v>
                </c:pt>
                <c:pt idx="2">
                  <c:v>创伤骨科</c:v>
                </c:pt>
                <c:pt idx="3">
                  <c:v>老年医学科</c:v>
                </c:pt>
                <c:pt idx="4">
                  <c:v>美容皮肤科</c:v>
                </c:pt>
                <c:pt idx="5">
                  <c:v>中医外治中心</c:v>
                </c:pt>
                <c:pt idx="6">
                  <c:v>呼吸内科</c:v>
                </c:pt>
                <c:pt idx="7">
                  <c:v>肛肠科</c:v>
                </c:pt>
                <c:pt idx="8">
                  <c:v>脾胃科消化科合并</c:v>
                </c:pt>
                <c:pt idx="9">
                  <c:v>心病一科</c:v>
                </c:pt>
                <c:pt idx="10">
                  <c:v>脑病二科</c:v>
                </c:pt>
                <c:pt idx="11">
                  <c:v>小儿推拿科</c:v>
                </c:pt>
                <c:pt idx="12">
                  <c:v>微创骨科</c:v>
                </c:pt>
                <c:pt idx="13">
                  <c:v>心病二科</c:v>
                </c:pt>
                <c:pt idx="14">
                  <c:v>妇二科</c:v>
                </c:pt>
                <c:pt idx="15">
                  <c:v>治未病中心</c:v>
                </c:pt>
                <c:pt idx="16">
                  <c:v>显微骨科</c:v>
                </c:pt>
                <c:pt idx="17">
                  <c:v>乳腺甲状腺外科</c:v>
                </c:pt>
                <c:pt idx="18">
                  <c:v>眼科</c:v>
                </c:pt>
                <c:pt idx="19">
                  <c:v>康复科</c:v>
                </c:pt>
                <c:pt idx="20">
                  <c:v>肾病科</c:v>
                </c:pt>
                <c:pt idx="21">
                  <c:v>东区重症医学科</c:v>
                </c:pt>
                <c:pt idx="22">
                  <c:v>脾胃病科</c:v>
                </c:pt>
                <c:pt idx="23">
                  <c:v>肝病科</c:v>
                </c:pt>
                <c:pt idx="24">
                  <c:v>口腔科</c:v>
                </c:pt>
                <c:pt idx="25">
                  <c:v>血液科</c:v>
                </c:pt>
                <c:pt idx="26">
                  <c:v>脑病一科</c:v>
                </c:pt>
                <c:pt idx="27">
                  <c:v>综合内科</c:v>
                </c:pt>
                <c:pt idx="28">
                  <c:v>运动损伤骨科</c:v>
                </c:pt>
                <c:pt idx="29">
                  <c:v>肿瘤内科</c:v>
                </c:pt>
                <c:pt idx="30">
                  <c:v>肾脏内科</c:v>
                </c:pt>
                <c:pt idx="31">
                  <c:v>心病三科</c:v>
                </c:pt>
                <c:pt idx="32">
                  <c:v>周围血管科</c:v>
                </c:pt>
                <c:pt idx="33">
                  <c:v>皮肤科</c:v>
                </c:pt>
                <c:pt idx="34">
                  <c:v>肝胆外科</c:v>
                </c:pt>
                <c:pt idx="35">
                  <c:v>男科</c:v>
                </c:pt>
                <c:pt idx="36">
                  <c:v>神经内科</c:v>
                </c:pt>
                <c:pt idx="37">
                  <c:v>妇科妇二科合并</c:v>
                </c:pt>
                <c:pt idx="38">
                  <c:v>神经外科</c:v>
                </c:pt>
                <c:pt idx="39">
                  <c:v>重症医学科</c:v>
                </c:pt>
                <c:pt idx="40">
                  <c:v>产科</c:v>
                </c:pt>
                <c:pt idx="41">
                  <c:v>医院</c:v>
                </c:pt>
                <c:pt idx="42">
                  <c:v>骨科</c:v>
                </c:pt>
                <c:pt idx="43">
                  <c:v>心血管内科</c:v>
                </c:pt>
                <c:pt idx="44">
                  <c:v>身心医学科</c:v>
                </c:pt>
                <c:pt idx="45">
                  <c:v>耳鼻喉科</c:v>
                </c:pt>
                <c:pt idx="46">
                  <c:v>消化内科</c:v>
                </c:pt>
                <c:pt idx="47">
                  <c:v>小儿骨科</c:v>
                </c:pt>
                <c:pt idx="48">
                  <c:v>胸外科</c:v>
                </c:pt>
                <c:pt idx="49">
                  <c:v>内分泌科</c:v>
                </c:pt>
                <c:pt idx="50">
                  <c:v>普通外科</c:v>
                </c:pt>
                <c:pt idx="51">
                  <c:v>东区肾病科</c:v>
                </c:pt>
                <c:pt idx="52">
                  <c:v>儿科</c:v>
                </c:pt>
                <c:pt idx="53">
                  <c:v>脊柱骨科</c:v>
                </c:pt>
                <c:pt idx="54">
                  <c:v>妇科</c:v>
                </c:pt>
                <c:pt idx="55">
                  <c:v>脑病三科</c:v>
                </c:pt>
                <c:pt idx="56">
                  <c:v>心病四科</c:v>
                </c:pt>
                <c:pt idx="57">
                  <c:v>西区重症医学科</c:v>
                </c:pt>
                <c:pt idx="58">
                  <c:v>针灸科</c:v>
                </c:pt>
                <c:pt idx="59">
                  <c:v>推拿科</c:v>
                </c:pt>
                <c:pt idx="60">
                  <c:v>关节骨科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68.44757756258052</c:v>
                </c:pt>
                <c:pt idx="2">
                  <c:v>41.57582864282157</c:v>
                </c:pt>
                <c:pt idx="3">
                  <c:v>34.71705808367363</c:v>
                </c:pt>
                <c:pt idx="4">
                  <c:v>33.2127118226507</c:v>
                </c:pt>
                <c:pt idx="5">
                  <c:v>28.58725891720271</c:v>
                </c:pt>
                <c:pt idx="6">
                  <c:v>27.874198776704585</c:v>
                </c:pt>
                <c:pt idx="7">
                  <c:v>26.162055856894664</c:v>
                </c:pt>
                <c:pt idx="8">
                  <c:v>23.555105296056116</c:v>
                </c:pt>
                <c:pt idx="9">
                  <c:v>17.41068945341008</c:v>
                </c:pt>
                <c:pt idx="10">
                  <c:v>15.880810595590372</c:v>
                </c:pt>
                <c:pt idx="11">
                  <c:v>14.658782252805645</c:v>
                </c:pt>
                <c:pt idx="12">
                  <c:v>12.841921824937211</c:v>
                </c:pt>
                <c:pt idx="13">
                  <c:v>11.900428646274696</c:v>
                </c:pt>
                <c:pt idx="14">
                  <c:v>11.243776412264804</c:v>
                </c:pt>
                <c:pt idx="15">
                  <c:v>10.908056439902722</c:v>
                </c:pt>
                <c:pt idx="16">
                  <c:v>10.900290066927774</c:v>
                </c:pt>
                <c:pt idx="17">
                  <c:v>10.842696358988677</c:v>
                </c:pt>
                <c:pt idx="18">
                  <c:v>10.130203692456323</c:v>
                </c:pt>
                <c:pt idx="19">
                  <c:v>8.193483889420122</c:v>
                </c:pt>
                <c:pt idx="20">
                  <c:v>7.635896928015086</c:v>
                </c:pt>
                <c:pt idx="21">
                  <c:v>7.404450950944477</c:v>
                </c:pt>
                <c:pt idx="22">
                  <c:v>6.779754984719366</c:v>
                </c:pt>
                <c:pt idx="23">
                  <c:v>6.067419914265715</c:v>
                </c:pt>
                <c:pt idx="24">
                  <c:v>5.627241418424587</c:v>
                </c:pt>
                <c:pt idx="25">
                  <c:v>5.293085752153246</c:v>
                </c:pt>
                <c:pt idx="26">
                  <c:v>5.097346764700046</c:v>
                </c:pt>
                <c:pt idx="27">
                  <c:v>4.970922080483648</c:v>
                </c:pt>
                <c:pt idx="28">
                  <c:v>4.9251012687764035</c:v>
                </c:pt>
                <c:pt idx="29">
                  <c:v>4.914613961691414</c:v>
                </c:pt>
                <c:pt idx="30">
                  <c:v>4.5090101855755025</c:v>
                </c:pt>
                <c:pt idx="31">
                  <c:v>4.158033628142784</c:v>
                </c:pt>
                <c:pt idx="32">
                  <c:v>4.016848401184882</c:v>
                </c:pt>
                <c:pt idx="33">
                  <c:v>3.9859613700514918</c:v>
                </c:pt>
                <c:pt idx="34">
                  <c:v>3.9548002437300416</c:v>
                </c:pt>
                <c:pt idx="35">
                  <c:v>3.83469217935771</c:v>
                </c:pt>
                <c:pt idx="36">
                  <c:v>3.350869843960658</c:v>
                </c:pt>
                <c:pt idx="37">
                  <c:v>3.2242605193410934</c:v>
                </c:pt>
                <c:pt idx="38">
                  <c:v>2.8732316652277716</c:v>
                </c:pt>
                <c:pt idx="39">
                  <c:v>2.8593029651666333</c:v>
                </c:pt>
                <c:pt idx="40">
                  <c:v>2.8423466207483967</c:v>
                </c:pt>
                <c:pt idx="41">
                  <c:v>2.624584156494028</c:v>
                </c:pt>
                <c:pt idx="42">
                  <c:v>2.5302581965290205</c:v>
                </c:pt>
                <c:pt idx="43">
                  <c:v>2.4859286962147316</c:v>
                </c:pt>
                <c:pt idx="44">
                  <c:v>2.4836347272510344</c:v>
                </c:pt>
                <c:pt idx="45">
                  <c:v>2.463429457834837</c:v>
                </c:pt>
                <c:pt idx="46">
                  <c:v>2.4204350885017947</c:v>
                </c:pt>
                <c:pt idx="47">
                  <c:v>2.4141463637437597</c:v>
                </c:pt>
                <c:pt idx="48">
                  <c:v>2.401280813117172</c:v>
                </c:pt>
                <c:pt idx="49">
                  <c:v>2.344211023038773</c:v>
                </c:pt>
                <c:pt idx="50">
                  <c:v>2.331415771124576</c:v>
                </c:pt>
                <c:pt idx="51">
                  <c:v>2.1974114039960435</c:v>
                </c:pt>
                <c:pt idx="52">
                  <c:v>2.188654205953453</c:v>
                </c:pt>
                <c:pt idx="53">
                  <c:v>2.0811680269592308</c:v>
                </c:pt>
                <c:pt idx="54">
                  <c:v>2.0601150928730307</c:v>
                </c:pt>
                <c:pt idx="55">
                  <c:v>2.049250864356175</c:v>
                </c:pt>
                <c:pt idx="56">
                  <c:v>2.027444821293392</c:v>
                </c:pt>
                <c:pt idx="57">
                  <c:v>1.935312289704283</c:v>
                </c:pt>
                <c:pt idx="58">
                  <c:v>1.7248850405219545</c:v>
                </c:pt>
                <c:pt idx="59">
                  <c:v>1.6567569155831776</c:v>
                </c:pt>
                <c:pt idx="60">
                  <c:v>1.5492099880241554</c:v>
                </c:pt>
                <c:pt idx="61">
                  <c:v>1.520214694648277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妇科妇二科合并</c:v>
                </c:pt>
                <c:pt idx="2">
                  <c:v>运动损伤骨科</c:v>
                </c:pt>
                <c:pt idx="3">
                  <c:v>周围血管科</c:v>
                </c:pt>
                <c:pt idx="4">
                  <c:v>肿瘤内科</c:v>
                </c:pt>
                <c:pt idx="5">
                  <c:v>关节骨科</c:v>
                </c:pt>
                <c:pt idx="6">
                  <c:v>心血管内科</c:v>
                </c:pt>
                <c:pt idx="7">
                  <c:v>脾胃科消化科合并</c:v>
                </c:pt>
                <c:pt idx="8">
                  <c:v>东区肾病科</c:v>
                </c:pt>
                <c:pt idx="9">
                  <c:v>肾病科</c:v>
                </c:pt>
                <c:pt idx="10">
                  <c:v>脾胃病科</c:v>
                </c:pt>
                <c:pt idx="11">
                  <c:v>老年医学科</c:v>
                </c:pt>
                <c:pt idx="12">
                  <c:v>治未病中心</c:v>
                </c:pt>
                <c:pt idx="13">
                  <c:v>中医外治中心</c:v>
                </c:pt>
                <c:pt idx="14">
                  <c:v>显微骨科</c:v>
                </c:pt>
                <c:pt idx="15">
                  <c:v>普通外科</c:v>
                </c:pt>
                <c:pt idx="16">
                  <c:v>小儿推拿科</c:v>
                </c:pt>
                <c:pt idx="17">
                  <c:v>肝胆外科</c:v>
                </c:pt>
                <c:pt idx="18">
                  <c:v>心病二科</c:v>
                </c:pt>
                <c:pt idx="19">
                  <c:v>胸外科</c:v>
                </c:pt>
                <c:pt idx="20">
                  <c:v>脑病三科</c:v>
                </c:pt>
                <c:pt idx="21">
                  <c:v>心病四科</c:v>
                </c:pt>
                <c:pt idx="22">
                  <c:v>脑病一科</c:v>
                </c:pt>
                <c:pt idx="23">
                  <c:v>东区重症医学科</c:v>
                </c:pt>
                <c:pt idx="24">
                  <c:v>产科</c:v>
                </c:pt>
                <c:pt idx="25">
                  <c:v>心病一科</c:v>
                </c:pt>
                <c:pt idx="26">
                  <c:v>神经内科</c:v>
                </c:pt>
                <c:pt idx="27">
                  <c:v>男科</c:v>
                </c:pt>
                <c:pt idx="28">
                  <c:v>神经外科</c:v>
                </c:pt>
                <c:pt idx="29">
                  <c:v>口腔科</c:v>
                </c:pt>
                <c:pt idx="30">
                  <c:v>中医经典科</c:v>
                </c:pt>
                <c:pt idx="31">
                  <c:v>妇科</c:v>
                </c:pt>
                <c:pt idx="32">
                  <c:v>针灸科</c:v>
                </c:pt>
                <c:pt idx="33">
                  <c:v>身心医学科</c:v>
                </c:pt>
                <c:pt idx="34">
                  <c:v>皮肤科</c:v>
                </c:pt>
                <c:pt idx="35">
                  <c:v>妇二科</c:v>
                </c:pt>
                <c:pt idx="36">
                  <c:v>眼科</c:v>
                </c:pt>
                <c:pt idx="37">
                  <c:v>西区重症医学科</c:v>
                </c:pt>
                <c:pt idx="38">
                  <c:v>康复科</c:v>
                </c:pt>
                <c:pt idx="39">
                  <c:v>创伤骨科</c:v>
                </c:pt>
                <c:pt idx="40">
                  <c:v>重症医学科</c:v>
                </c:pt>
                <c:pt idx="41">
                  <c:v>推拿科</c:v>
                </c:pt>
                <c:pt idx="42">
                  <c:v>微创骨科</c:v>
                </c:pt>
                <c:pt idx="43">
                  <c:v>儿科</c:v>
                </c:pt>
                <c:pt idx="44">
                  <c:v>消化内科</c:v>
                </c:pt>
                <c:pt idx="45">
                  <c:v>小儿骨科</c:v>
                </c:pt>
                <c:pt idx="46">
                  <c:v>美容皮肤科</c:v>
                </c:pt>
                <c:pt idx="47">
                  <c:v>骨科</c:v>
                </c:pt>
                <c:pt idx="48">
                  <c:v>综合内科</c:v>
                </c:pt>
                <c:pt idx="49">
                  <c:v>耳鼻喉科</c:v>
                </c:pt>
                <c:pt idx="50">
                  <c:v>内分泌科</c:v>
                </c:pt>
                <c:pt idx="51">
                  <c:v>心病三科</c:v>
                </c:pt>
                <c:pt idx="52">
                  <c:v>肛肠科</c:v>
                </c:pt>
                <c:pt idx="53">
                  <c:v>脑病二科</c:v>
                </c:pt>
                <c:pt idx="54">
                  <c:v>乳腺甲状腺外科</c:v>
                </c:pt>
                <c:pt idx="55">
                  <c:v>呼吸内科</c:v>
                </c:pt>
                <c:pt idx="56">
                  <c:v>血液科</c:v>
                </c:pt>
                <c:pt idx="57">
                  <c:v>泌尿外科</c:v>
                </c:pt>
                <c:pt idx="58">
                  <c:v>肝病科</c:v>
                </c:pt>
                <c:pt idx="59">
                  <c:v>肾脏内科</c:v>
                </c:pt>
                <c:pt idx="60">
                  <c:v>风湿病科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99.68445650418869</c:v>
                </c:pt>
                <c:pt idx="2">
                  <c:v>98.1967681527888</c:v>
                </c:pt>
                <c:pt idx="3">
                  <c:v>98.03440730472998</c:v>
                </c:pt>
                <c:pt idx="4">
                  <c:v>97.04327587136483</c:v>
                </c:pt>
                <c:pt idx="5">
                  <c:v>95.63773722808246</c:v>
                </c:pt>
                <c:pt idx="6">
                  <c:v>92.94583674835874</c:v>
                </c:pt>
                <c:pt idx="7">
                  <c:v>90.33510128153044</c:v>
                </c:pt>
                <c:pt idx="8">
                  <c:v>88.23580896605513</c:v>
                </c:pt>
                <c:pt idx="9">
                  <c:v>79.81165289452689</c:v>
                </c:pt>
                <c:pt idx="10">
                  <c:v>79.22955826111307</c:v>
                </c:pt>
                <c:pt idx="11">
                  <c:v>78.93907966768025</c:v>
                </c:pt>
                <c:pt idx="12">
                  <c:v>78.92216878003285</c:v>
                </c:pt>
                <c:pt idx="13">
                  <c:v>73.08835121029657</c:v>
                </c:pt>
                <c:pt idx="14">
                  <c:v>71.05264248032142</c:v>
                </c:pt>
                <c:pt idx="15">
                  <c:v>67.31687205675661</c:v>
                </c:pt>
                <c:pt idx="16">
                  <c:v>67.282068341367</c:v>
                </c:pt>
                <c:pt idx="17">
                  <c:v>67.13921558826158</c:v>
                </c:pt>
                <c:pt idx="18">
                  <c:v>66.10112416840754</c:v>
                </c:pt>
                <c:pt idx="19">
                  <c:v>59.48565820509688</c:v>
                </c:pt>
                <c:pt idx="20">
                  <c:v>59.11614048171218</c:v>
                </c:pt>
                <c:pt idx="21">
                  <c:v>57.970932129437806</c:v>
                </c:pt>
                <c:pt idx="22">
                  <c:v>56.83104462602011</c:v>
                </c:pt>
                <c:pt idx="23">
                  <c:v>54.4393341022497</c:v>
                </c:pt>
                <c:pt idx="24">
                  <c:v>53.42272995523661</c:v>
                </c:pt>
                <c:pt idx="25">
                  <c:v>49.84711373283441</c:v>
                </c:pt>
                <c:pt idx="26">
                  <c:v>48.156107605997796</c:v>
                </c:pt>
                <c:pt idx="27">
                  <c:v>46.44385558027646</c:v>
                </c:pt>
                <c:pt idx="28">
                  <c:v>45.98642671619894</c:v>
                </c:pt>
                <c:pt idx="29">
                  <c:v>43.152904148620124</c:v>
                </c:pt>
                <c:pt idx="30">
                  <c:v>42.80373754787697</c:v>
                </c:pt>
                <c:pt idx="31">
                  <c:v>42.366029040996516</c:v>
                </c:pt>
                <c:pt idx="32">
                  <c:v>41.7298943584124</c:v>
                </c:pt>
                <c:pt idx="33">
                  <c:v>40.45695138552626</c:v>
                </c:pt>
                <c:pt idx="34">
                  <c:v>39.67011201516477</c:v>
                </c:pt>
                <c:pt idx="35">
                  <c:v>39.220695409774926</c:v>
                </c:pt>
                <c:pt idx="36">
                  <c:v>38.975243536370314</c:v>
                </c:pt>
                <c:pt idx="37">
                  <c:v>36.49909236130589</c:v>
                </c:pt>
                <c:pt idx="38">
                  <c:v>34.18993950593593</c:v>
                </c:pt>
                <c:pt idx="39">
                  <c:v>34.14217924089337</c:v>
                </c:pt>
                <c:pt idx="40">
                  <c:v>33.28326379549715</c:v>
                </c:pt>
                <c:pt idx="41">
                  <c:v>33.11738267887495</c:v>
                </c:pt>
                <c:pt idx="42">
                  <c:v>29.457169816794348</c:v>
                </c:pt>
                <c:pt idx="43">
                  <c:v>26.80662254605784</c:v>
                </c:pt>
                <c:pt idx="44">
                  <c:v>23.337814692221645</c:v>
                </c:pt>
                <c:pt idx="45">
                  <c:v>22.678628867020024</c:v>
                </c:pt>
                <c:pt idx="46">
                  <c:v>22.603851457734788</c:v>
                </c:pt>
                <c:pt idx="47">
                  <c:v>20.459120287843152</c:v>
                </c:pt>
                <c:pt idx="48">
                  <c:v>19.097131023730423</c:v>
                </c:pt>
                <c:pt idx="49">
                  <c:v>18.46608903363862</c:v>
                </c:pt>
                <c:pt idx="50">
                  <c:v>18.11989746106042</c:v>
                </c:pt>
                <c:pt idx="51">
                  <c:v>15.37675997891943</c:v>
                </c:pt>
                <c:pt idx="52">
                  <c:v>15.346553711795895</c:v>
                </c:pt>
                <c:pt idx="53">
                  <c:v>10.282493193799466</c:v>
                </c:pt>
                <c:pt idx="54">
                  <c:v>9.222814252204918</c:v>
                </c:pt>
                <c:pt idx="55">
                  <c:v>8.634947094284927</c:v>
                </c:pt>
                <c:pt idx="56">
                  <c:v>6.514335856335899</c:v>
                </c:pt>
                <c:pt idx="57">
                  <c:v>5.628578883387357</c:v>
                </c:pt>
                <c:pt idx="58">
                  <c:v>5.17196144655357</c:v>
                </c:pt>
                <c:pt idx="59">
                  <c:v>3.859535914365846</c:v>
                </c:pt>
                <c:pt idx="60">
                  <c:v>2.046545830349135</c:v>
                </c:pt>
                <c:pt idx="61">
                  <c:v>0.8365208210196081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耳鼻喉科</c:v>
                </c:pt>
                <c:pt idx="2">
                  <c:v>妇二科</c:v>
                </c:pt>
                <c:pt idx="3">
                  <c:v>神经外科</c:v>
                </c:pt>
                <c:pt idx="4">
                  <c:v>心病二科</c:v>
                </c:pt>
                <c:pt idx="5">
                  <c:v>骨科</c:v>
                </c:pt>
                <c:pt idx="6">
                  <c:v>血液科</c:v>
                </c:pt>
                <c:pt idx="7">
                  <c:v>风湿病科</c:v>
                </c:pt>
                <c:pt idx="8">
                  <c:v>神经内科</c:v>
                </c:pt>
                <c:pt idx="9">
                  <c:v>消化内科</c:v>
                </c:pt>
                <c:pt idx="10">
                  <c:v>肛肠科</c:v>
                </c:pt>
                <c:pt idx="11">
                  <c:v>心病四科</c:v>
                </c:pt>
                <c:pt idx="12">
                  <c:v>身心医学科</c:v>
                </c:pt>
                <c:pt idx="13">
                  <c:v>脊柱骨科</c:v>
                </c:pt>
                <c:pt idx="14">
                  <c:v>眼科</c:v>
                </c:pt>
                <c:pt idx="15">
                  <c:v>脾胃病科</c:v>
                </c:pt>
                <c:pt idx="16">
                  <c:v>西区重症医学科</c:v>
                </c:pt>
                <c:pt idx="17">
                  <c:v>小儿骨科</c:v>
                </c:pt>
                <c:pt idx="18">
                  <c:v>脑病三科</c:v>
                </c:pt>
                <c:pt idx="19">
                  <c:v>男科</c:v>
                </c:pt>
                <c:pt idx="20">
                  <c:v>肿瘤内科</c:v>
                </c:pt>
                <c:pt idx="21">
                  <c:v>呼吸内科</c:v>
                </c:pt>
                <c:pt idx="22">
                  <c:v>老年医学科</c:v>
                </c:pt>
                <c:pt idx="23">
                  <c:v>心病三科</c:v>
                </c:pt>
                <c:pt idx="24">
                  <c:v>中医经典科</c:v>
                </c:pt>
                <c:pt idx="25">
                  <c:v>妇科妇二科合并</c:v>
                </c:pt>
                <c:pt idx="26">
                  <c:v>治未病中心</c:v>
                </c:pt>
                <c:pt idx="27">
                  <c:v>针灸科</c:v>
                </c:pt>
                <c:pt idx="28">
                  <c:v>肾病科</c:v>
                </c:pt>
                <c:pt idx="29">
                  <c:v>乳腺甲状腺外科</c:v>
                </c:pt>
                <c:pt idx="30">
                  <c:v>中医外治中心</c:v>
                </c:pt>
                <c:pt idx="31">
                  <c:v>脑病一科</c:v>
                </c:pt>
                <c:pt idx="32">
                  <c:v>周围血管科</c:v>
                </c:pt>
                <c:pt idx="33">
                  <c:v>内分泌科</c:v>
                </c:pt>
                <c:pt idx="34">
                  <c:v>小儿推拿科</c:v>
                </c:pt>
                <c:pt idx="35">
                  <c:v>妇科</c:v>
                </c:pt>
                <c:pt idx="36">
                  <c:v>关节骨科</c:v>
                </c:pt>
                <c:pt idx="37">
                  <c:v>产科</c:v>
                </c:pt>
                <c:pt idx="38">
                  <c:v>脾胃科消化科合并</c:v>
                </c:pt>
                <c:pt idx="39">
                  <c:v>儿科</c:v>
                </c:pt>
                <c:pt idx="40">
                  <c:v>口腔科</c:v>
                </c:pt>
                <c:pt idx="41">
                  <c:v>东区肾病科</c:v>
                </c:pt>
                <c:pt idx="42">
                  <c:v>肝病科</c:v>
                </c:pt>
                <c:pt idx="43">
                  <c:v>肾脏内科</c:v>
                </c:pt>
                <c:pt idx="44">
                  <c:v>脑病二科</c:v>
                </c:pt>
                <c:pt idx="45">
                  <c:v>重症医学科</c:v>
                </c:pt>
                <c:pt idx="46">
                  <c:v>心血管内科</c:v>
                </c:pt>
                <c:pt idx="47">
                  <c:v>医院</c:v>
                </c:pt>
                <c:pt idx="48">
                  <c:v>显微骨科</c:v>
                </c:pt>
                <c:pt idx="49">
                  <c:v>胸外科</c:v>
                </c:pt>
                <c:pt idx="50">
                  <c:v>综合内科</c:v>
                </c:pt>
                <c:pt idx="51">
                  <c:v>心病一科</c:v>
                </c:pt>
                <c:pt idx="52">
                  <c:v>肝胆外科</c:v>
                </c:pt>
                <c:pt idx="53">
                  <c:v>泌尿外科</c:v>
                </c:pt>
                <c:pt idx="54">
                  <c:v>康复科</c:v>
                </c:pt>
                <c:pt idx="55">
                  <c:v>推拿科</c:v>
                </c:pt>
                <c:pt idx="56">
                  <c:v>运动损伤骨科</c:v>
                </c:pt>
                <c:pt idx="57">
                  <c:v>微创骨科</c:v>
                </c:pt>
                <c:pt idx="58">
                  <c:v>普通外科</c:v>
                </c:pt>
                <c:pt idx="59">
                  <c:v>东区重症医学科</c:v>
                </c:pt>
                <c:pt idx="60">
                  <c:v>创伤骨科</c:v>
                </c:pt>
                <c:pt idx="61">
                  <c:v>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99.8955050628583</c:v>
                </c:pt>
                <c:pt idx="2">
                  <c:v>99.47658484660171</c:v>
                </c:pt>
                <c:pt idx="3">
                  <c:v>98.69579634015965</c:v>
                </c:pt>
                <c:pt idx="4">
                  <c:v>97.98243682209855</c:v>
                </c:pt>
                <c:pt idx="5">
                  <c:v>96.8449324644548</c:v>
                </c:pt>
                <c:pt idx="6">
                  <c:v>96.35964157349278</c:v>
                </c:pt>
                <c:pt idx="7">
                  <c:v>95.08884977704263</c:v>
                </c:pt>
                <c:pt idx="8">
                  <c:v>93.35845660165623</c:v>
                </c:pt>
                <c:pt idx="9">
                  <c:v>93.35467663374101</c:v>
                </c:pt>
                <c:pt idx="10">
                  <c:v>92.99062441227457</c:v>
                </c:pt>
                <c:pt idx="11">
                  <c:v>91.94825011446913</c:v>
                </c:pt>
                <c:pt idx="12">
                  <c:v>91.93367208085078</c:v>
                </c:pt>
                <c:pt idx="13">
                  <c:v>89.89104964736089</c:v>
                </c:pt>
                <c:pt idx="14">
                  <c:v>89.04977755980994</c:v>
                </c:pt>
                <c:pt idx="15">
                  <c:v>84.92065782540725</c:v>
                </c:pt>
                <c:pt idx="16">
                  <c:v>84.61180976079953</c:v>
                </c:pt>
                <c:pt idx="17">
                  <c:v>84.04366300674981</c:v>
                </c:pt>
                <c:pt idx="18">
                  <c:v>79.76040068380945</c:v>
                </c:pt>
                <c:pt idx="19">
                  <c:v>79.16612730858623</c:v>
                </c:pt>
                <c:pt idx="20">
                  <c:v>78.04767466924991</c:v>
                </c:pt>
                <c:pt idx="21">
                  <c:v>77.58162152933758</c:v>
                </c:pt>
                <c:pt idx="22">
                  <c:v>75.89398740118791</c:v>
                </c:pt>
                <c:pt idx="23">
                  <c:v>75.32817521880835</c:v>
                </c:pt>
                <c:pt idx="24">
                  <c:v>73.69477218839583</c:v>
                </c:pt>
                <c:pt idx="25">
                  <c:v>70.61548391135327</c:v>
                </c:pt>
                <c:pt idx="26">
                  <c:v>70.2007048904179</c:v>
                </c:pt>
                <c:pt idx="27">
                  <c:v>68.9582810200298</c:v>
                </c:pt>
                <c:pt idx="28">
                  <c:v>68.35493124435435</c:v>
                </c:pt>
                <c:pt idx="29">
                  <c:v>67.75226562466264</c:v>
                </c:pt>
                <c:pt idx="30">
                  <c:v>65.59773958317373</c:v>
                </c:pt>
                <c:pt idx="31">
                  <c:v>63.66524827140172</c:v>
                </c:pt>
                <c:pt idx="32">
                  <c:v>61.34913166192296</c:v>
                </c:pt>
                <c:pt idx="33">
                  <c:v>60.35961282035735</c:v>
                </c:pt>
                <c:pt idx="34">
                  <c:v>60.2919503009143</c:v>
                </c:pt>
                <c:pt idx="35">
                  <c:v>56.98955061360708</c:v>
                </c:pt>
                <c:pt idx="36">
                  <c:v>55.02006836024772</c:v>
                </c:pt>
                <c:pt idx="37">
                  <c:v>54.97419845045611</c:v>
                </c:pt>
                <c:pt idx="38">
                  <c:v>54.34439286182247</c:v>
                </c:pt>
                <c:pt idx="39">
                  <c:v>53.359521984728254</c:v>
                </c:pt>
                <c:pt idx="40">
                  <c:v>52.55293259297333</c:v>
                </c:pt>
                <c:pt idx="41">
                  <c:v>49.087039206568576</c:v>
                </c:pt>
                <c:pt idx="42">
                  <c:v>48.766869432158934</c:v>
                </c:pt>
                <c:pt idx="43">
                  <c:v>47.51320377578478</c:v>
                </c:pt>
                <c:pt idx="44">
                  <c:v>41.80807426702653</c:v>
                </c:pt>
                <c:pt idx="45">
                  <c:v>40.05289965119588</c:v>
                </c:pt>
                <c:pt idx="46">
                  <c:v>38.15950531910468</c:v>
                </c:pt>
                <c:pt idx="47">
                  <c:v>37.82497121082373</c:v>
                </c:pt>
                <c:pt idx="48">
                  <c:v>35.827862989255955</c:v>
                </c:pt>
                <c:pt idx="49">
                  <c:v>35.25376330316172</c:v>
                </c:pt>
                <c:pt idx="50">
                  <c:v>31.609402735518596</c:v>
                </c:pt>
                <c:pt idx="51">
                  <c:v>31.185626393094758</c:v>
                </c:pt>
                <c:pt idx="52">
                  <c:v>29.87662782103043</c:v>
                </c:pt>
                <c:pt idx="53">
                  <c:v>22.428361927005774</c:v>
                </c:pt>
                <c:pt idx="54">
                  <c:v>20.636833114748903</c:v>
                </c:pt>
                <c:pt idx="55">
                  <c:v>19.670008278856194</c:v>
                </c:pt>
                <c:pt idx="56">
                  <c:v>16.652287768950067</c:v>
                </c:pt>
                <c:pt idx="57">
                  <c:v>14.953153860245067</c:v>
                </c:pt>
                <c:pt idx="58">
                  <c:v>8.384936362958278</c:v>
                </c:pt>
                <c:pt idx="59">
                  <c:v>8.132818663956819</c:v>
                </c:pt>
                <c:pt idx="60">
                  <c:v>2.9732355371287182</c:v>
                </c:pt>
                <c:pt idx="61">
                  <c:v>1.4200480078908513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综合内科</c:v>
                </c:pt>
                <c:pt idx="2">
                  <c:v>普通外科</c:v>
                </c:pt>
                <c:pt idx="3">
                  <c:v>男科</c:v>
                </c:pt>
                <c:pt idx="4">
                  <c:v>乳腺甲状腺外科</c:v>
                </c:pt>
                <c:pt idx="5">
                  <c:v>东区重症医学科</c:v>
                </c:pt>
                <c:pt idx="6">
                  <c:v>中医经典科</c:v>
                </c:pt>
                <c:pt idx="7">
                  <c:v>妇科妇二科合并</c:v>
                </c:pt>
                <c:pt idx="8">
                  <c:v>妇二科</c:v>
                </c:pt>
                <c:pt idx="9">
                  <c:v>皮肤科</c:v>
                </c:pt>
                <c:pt idx="10">
                  <c:v>关节骨科</c:v>
                </c:pt>
                <c:pt idx="11">
                  <c:v>脾胃病科</c:v>
                </c:pt>
                <c:pt idx="12">
                  <c:v>心病三科</c:v>
                </c:pt>
                <c:pt idx="13">
                  <c:v>中医外治中心</c:v>
                </c:pt>
                <c:pt idx="14">
                  <c:v>小儿骨科</c:v>
                </c:pt>
                <c:pt idx="15">
                  <c:v>治未病中心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推拿科</c:v>
                </c:pt>
                <c:pt idx="19">
                  <c:v>西区重症医学科</c:v>
                </c:pt>
                <c:pt idx="20">
                  <c:v>周围血管科</c:v>
                </c:pt>
                <c:pt idx="21">
                  <c:v>骨科</c:v>
                </c:pt>
                <c:pt idx="22">
                  <c:v>肾病科</c:v>
                </c:pt>
                <c:pt idx="23">
                  <c:v>耳鼻喉科</c:v>
                </c:pt>
                <c:pt idx="24">
                  <c:v>心血管内科</c:v>
                </c:pt>
                <c:pt idx="25">
                  <c:v>内分泌科</c:v>
                </c:pt>
                <c:pt idx="26">
                  <c:v>心病一科</c:v>
                </c:pt>
                <c:pt idx="27">
                  <c:v>运动损伤骨科</c:v>
                </c:pt>
                <c:pt idx="28">
                  <c:v>血液科</c:v>
                </c:pt>
                <c:pt idx="29">
                  <c:v>风湿病科</c:v>
                </c:pt>
                <c:pt idx="30">
                  <c:v>神经内科</c:v>
                </c:pt>
                <c:pt idx="31">
                  <c:v>肿瘤内科</c:v>
                </c:pt>
                <c:pt idx="32">
                  <c:v>显微骨科</c:v>
                </c:pt>
                <c:pt idx="33">
                  <c:v>小儿推拿科</c:v>
                </c:pt>
                <c:pt idx="34">
                  <c:v>口腔科</c:v>
                </c:pt>
                <c:pt idx="35">
                  <c:v>呼吸内科</c:v>
                </c:pt>
                <c:pt idx="36">
                  <c:v>心病四科</c:v>
                </c:pt>
                <c:pt idx="37">
                  <c:v>东区肾病科</c:v>
                </c:pt>
                <c:pt idx="38">
                  <c:v>心病二科</c:v>
                </c:pt>
                <c:pt idx="39">
                  <c:v>消化内科</c:v>
                </c:pt>
                <c:pt idx="40">
                  <c:v>康复科</c:v>
                </c:pt>
                <c:pt idx="41">
                  <c:v>胸外科</c:v>
                </c:pt>
                <c:pt idx="42">
                  <c:v>老年医学科</c:v>
                </c:pt>
                <c:pt idx="43">
                  <c:v>产科</c:v>
                </c:pt>
                <c:pt idx="44">
                  <c:v>脑病二科</c:v>
                </c:pt>
                <c:pt idx="45">
                  <c:v>针灸科</c:v>
                </c:pt>
                <c:pt idx="46">
                  <c:v>脾胃科消化科合并</c:v>
                </c:pt>
                <c:pt idx="47">
                  <c:v>神经外科</c:v>
                </c:pt>
                <c:pt idx="48">
                  <c:v>脑病一科</c:v>
                </c:pt>
                <c:pt idx="49">
                  <c:v>肛肠科</c:v>
                </c:pt>
                <c:pt idx="50">
                  <c:v>儿科</c:v>
                </c:pt>
                <c:pt idx="51">
                  <c:v>眼科</c:v>
                </c:pt>
                <c:pt idx="52">
                  <c:v>微创骨科</c:v>
                </c:pt>
                <c:pt idx="53">
                  <c:v>美容皮肤科</c:v>
                </c:pt>
                <c:pt idx="54">
                  <c:v>泌尿外科</c:v>
                </c:pt>
                <c:pt idx="55">
                  <c:v>肝胆外科</c:v>
                </c:pt>
                <c:pt idx="56">
                  <c:v>重症医学科</c:v>
                </c:pt>
                <c:pt idx="57">
                  <c:v>肝病科</c:v>
                </c:pt>
                <c:pt idx="58">
                  <c:v>创伤骨科</c:v>
                </c:pt>
                <c:pt idx="59">
                  <c:v>医院</c:v>
                </c:pt>
                <c:pt idx="60">
                  <c:v>肾脏内科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98.41210635619927</c:v>
                </c:pt>
                <c:pt idx="2">
                  <c:v>95.73069116437671</c:v>
                </c:pt>
                <c:pt idx="3">
                  <c:v>95.49439541893204</c:v>
                </c:pt>
                <c:pt idx="4">
                  <c:v>93.80707407909786</c:v>
                </c:pt>
                <c:pt idx="5">
                  <c:v>92.803790810753</c:v>
                </c:pt>
                <c:pt idx="6">
                  <c:v>91.14063173692742</c:v>
                </c:pt>
                <c:pt idx="7">
                  <c:v>87.74073530319232</c:v>
                </c:pt>
                <c:pt idx="8">
                  <c:v>87.56838221590402</c:v>
                </c:pt>
                <c:pt idx="9">
                  <c:v>87.00713733765322</c:v>
                </c:pt>
                <c:pt idx="10">
                  <c:v>81.72195211898644</c:v>
                </c:pt>
                <c:pt idx="11">
                  <c:v>79.0159326205968</c:v>
                </c:pt>
                <c:pt idx="12">
                  <c:v>78.2981167048992</c:v>
                </c:pt>
                <c:pt idx="13">
                  <c:v>77.79299615652353</c:v>
                </c:pt>
                <c:pt idx="14">
                  <c:v>77.41602691980788</c:v>
                </c:pt>
                <c:pt idx="15">
                  <c:v>76.75556302115585</c:v>
                </c:pt>
                <c:pt idx="16">
                  <c:v>76.75405707440224</c:v>
                </c:pt>
                <c:pt idx="17">
                  <c:v>76.12468216536017</c:v>
                </c:pt>
                <c:pt idx="18">
                  <c:v>72.5296996453259</c:v>
                </c:pt>
                <c:pt idx="19">
                  <c:v>71.2811139009588</c:v>
                </c:pt>
                <c:pt idx="20">
                  <c:v>67.61796401720237</c:v>
                </c:pt>
                <c:pt idx="21">
                  <c:v>66.9910578894408</c:v>
                </c:pt>
                <c:pt idx="22">
                  <c:v>66.07708671031885</c:v>
                </c:pt>
                <c:pt idx="23">
                  <c:v>63.65457133538386</c:v>
                </c:pt>
                <c:pt idx="24">
                  <c:v>62.45538902637721</c:v>
                </c:pt>
                <c:pt idx="25">
                  <c:v>61.01364765183847</c:v>
                </c:pt>
                <c:pt idx="26">
                  <c:v>60.80473648322677</c:v>
                </c:pt>
                <c:pt idx="27">
                  <c:v>60.31114107518424</c:v>
                </c:pt>
                <c:pt idx="28">
                  <c:v>59.19589965447852</c:v>
                </c:pt>
                <c:pt idx="29">
                  <c:v>55.557003052302484</c:v>
                </c:pt>
                <c:pt idx="30">
                  <c:v>54.69364844149758</c:v>
                </c:pt>
                <c:pt idx="31">
                  <c:v>53.05880403653568</c:v>
                </c:pt>
                <c:pt idx="32">
                  <c:v>52.072991668842484</c:v>
                </c:pt>
                <c:pt idx="33">
                  <c:v>51.398415395068504</c:v>
                </c:pt>
                <c:pt idx="34">
                  <c:v>47.82704888223976</c:v>
                </c:pt>
                <c:pt idx="35">
                  <c:v>44.536617678670645</c:v>
                </c:pt>
                <c:pt idx="36">
                  <c:v>39.823629078322824</c:v>
                </c:pt>
                <c:pt idx="37">
                  <c:v>38.2371645375429</c:v>
                </c:pt>
                <c:pt idx="38">
                  <c:v>36.305126573770686</c:v>
                </c:pt>
                <c:pt idx="39">
                  <c:v>35.608192249575445</c:v>
                </c:pt>
                <c:pt idx="40">
                  <c:v>33.142989347815856</c:v>
                </c:pt>
                <c:pt idx="41">
                  <c:v>31.413001206202427</c:v>
                </c:pt>
                <c:pt idx="42">
                  <c:v>31.192037354725393</c:v>
                </c:pt>
                <c:pt idx="43">
                  <c:v>30.629165975718024</c:v>
                </c:pt>
                <c:pt idx="44">
                  <c:v>27.204637879234607</c:v>
                </c:pt>
                <c:pt idx="45">
                  <c:v>26.42222224769797</c:v>
                </c:pt>
                <c:pt idx="46">
                  <c:v>23.872038709070832</c:v>
                </c:pt>
                <c:pt idx="47">
                  <c:v>22.101532816463095</c:v>
                </c:pt>
                <c:pt idx="48">
                  <c:v>22.042634681973286</c:v>
                </c:pt>
                <c:pt idx="49">
                  <c:v>21.600188532886662</c:v>
                </c:pt>
                <c:pt idx="50">
                  <c:v>21.43733806542485</c:v>
                </c:pt>
                <c:pt idx="51">
                  <c:v>21.02888642520959</c:v>
                </c:pt>
                <c:pt idx="52">
                  <c:v>18.15386856948191</c:v>
                </c:pt>
                <c:pt idx="53">
                  <c:v>15.993864092319217</c:v>
                </c:pt>
                <c:pt idx="54">
                  <c:v>13.265093958938294</c:v>
                </c:pt>
                <c:pt idx="55">
                  <c:v>12.895831240368466</c:v>
                </c:pt>
                <c:pt idx="56">
                  <c:v>8.665746301649882</c:v>
                </c:pt>
                <c:pt idx="57">
                  <c:v>8.280477250454865</c:v>
                </c:pt>
                <c:pt idx="58">
                  <c:v>5.088603416196386</c:v>
                </c:pt>
                <c:pt idx="59">
                  <c:v>4.956612469447264</c:v>
                </c:pt>
                <c:pt idx="60">
                  <c:v>3.016642948041311</c:v>
                </c:pt>
                <c:pt idx="61">
                  <c:v>1.4489327987717833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耳鼻喉科</c:v>
                </c:pt>
                <c:pt idx="2">
                  <c:v>男科</c:v>
                </c:pt>
                <c:pt idx="3">
                  <c:v>皮肤科</c:v>
                </c:pt>
                <c:pt idx="4">
                  <c:v>周围血管科</c:v>
                </c:pt>
                <c:pt idx="5">
                  <c:v>眼科</c:v>
                </c:pt>
                <c:pt idx="6">
                  <c:v>运动损伤骨科</c:v>
                </c:pt>
                <c:pt idx="7">
                  <c:v>老年医学科</c:v>
                </c:pt>
                <c:pt idx="8">
                  <c:v>神经外科</c:v>
                </c:pt>
                <c:pt idx="9">
                  <c:v>口腔科</c:v>
                </c:pt>
                <c:pt idx="10">
                  <c:v>小儿推拿科</c:v>
                </c:pt>
                <c:pt idx="11">
                  <c:v>肛肠科</c:v>
                </c:pt>
                <c:pt idx="12">
                  <c:v>风湿病科</c:v>
                </c:pt>
                <c:pt idx="13">
                  <c:v>东区肾病科</c:v>
                </c:pt>
                <c:pt idx="14">
                  <c:v>综合内科</c:v>
                </c:pt>
                <c:pt idx="15">
                  <c:v>美容皮肤科</c:v>
                </c:pt>
                <c:pt idx="16">
                  <c:v>肾脏内科</c:v>
                </c:pt>
                <c:pt idx="17">
                  <c:v>脾胃病科</c:v>
                </c:pt>
                <c:pt idx="18">
                  <c:v>内分泌科</c:v>
                </c:pt>
                <c:pt idx="19">
                  <c:v>脑病一科</c:v>
                </c:pt>
                <c:pt idx="20">
                  <c:v>小儿骨科</c:v>
                </c:pt>
                <c:pt idx="21">
                  <c:v>心病二科</c:v>
                </c:pt>
                <c:pt idx="22">
                  <c:v>泌尿外科</c:v>
                </c:pt>
                <c:pt idx="23">
                  <c:v>胸外科</c:v>
                </c:pt>
                <c:pt idx="24">
                  <c:v>普通外科</c:v>
                </c:pt>
                <c:pt idx="25">
                  <c:v>医院</c:v>
                </c:pt>
                <c:pt idx="26">
                  <c:v>重症医学科</c:v>
                </c:pt>
                <c:pt idx="27">
                  <c:v>推拿科</c:v>
                </c:pt>
                <c:pt idx="28">
                  <c:v>脊柱骨科</c:v>
                </c:pt>
                <c:pt idx="29">
                  <c:v>脑病三科</c:v>
                </c:pt>
                <c:pt idx="30">
                  <c:v>妇科妇二科合并</c:v>
                </c:pt>
                <c:pt idx="31">
                  <c:v>关节骨科</c:v>
                </c:pt>
                <c:pt idx="32">
                  <c:v>儿科</c:v>
                </c:pt>
                <c:pt idx="33">
                  <c:v>消化内科</c:v>
                </c:pt>
                <c:pt idx="34">
                  <c:v>肝胆外科</c:v>
                </c:pt>
                <c:pt idx="35">
                  <c:v>肾病科</c:v>
                </c:pt>
                <c:pt idx="36">
                  <c:v>呼吸内科</c:v>
                </c:pt>
                <c:pt idx="37">
                  <c:v>治未病中心</c:v>
                </c:pt>
                <c:pt idx="38">
                  <c:v>西区重症医学科</c:v>
                </c:pt>
                <c:pt idx="39">
                  <c:v>身心医学科</c:v>
                </c:pt>
                <c:pt idx="40">
                  <c:v>妇二科</c:v>
                </c:pt>
                <c:pt idx="41">
                  <c:v>肿瘤内科</c:v>
                </c:pt>
                <c:pt idx="42">
                  <c:v>心病一科</c:v>
                </c:pt>
                <c:pt idx="43">
                  <c:v>妇科</c:v>
                </c:pt>
                <c:pt idx="44">
                  <c:v>骨科</c:v>
                </c:pt>
                <c:pt idx="45">
                  <c:v>针灸科</c:v>
                </c:pt>
                <c:pt idx="46">
                  <c:v>显微骨科</c:v>
                </c:pt>
                <c:pt idx="47">
                  <c:v>心血管内科</c:v>
                </c:pt>
                <c:pt idx="48">
                  <c:v>心病四科</c:v>
                </c:pt>
                <c:pt idx="49">
                  <c:v>脑病二科</c:v>
                </c:pt>
                <c:pt idx="50">
                  <c:v>心病三科</c:v>
                </c:pt>
                <c:pt idx="51">
                  <c:v>脾胃科消化科合并</c:v>
                </c:pt>
                <c:pt idx="52">
                  <c:v>产科</c:v>
                </c:pt>
                <c:pt idx="53">
                  <c:v>康复科</c:v>
                </c:pt>
                <c:pt idx="54">
                  <c:v>中医外治中心</c:v>
                </c:pt>
                <c:pt idx="55">
                  <c:v>创伤骨科</c:v>
                </c:pt>
                <c:pt idx="56">
                  <c:v>微创骨科</c:v>
                </c:pt>
                <c:pt idx="57">
                  <c:v>肝病科</c:v>
                </c:pt>
                <c:pt idx="58">
                  <c:v>东区重症医学科</c:v>
                </c:pt>
                <c:pt idx="59">
                  <c:v>血液科</c:v>
                </c:pt>
                <c:pt idx="60">
                  <c:v>中医经典科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99.00398107801665</c:v>
                </c:pt>
                <c:pt idx="2">
                  <c:v>98.90633035538606</c:v>
                </c:pt>
                <c:pt idx="3">
                  <c:v>98.7735876620356</c:v>
                </c:pt>
                <c:pt idx="4">
                  <c:v>95.84054088941858</c:v>
                </c:pt>
                <c:pt idx="5">
                  <c:v>95.6740339249663</c:v>
                </c:pt>
                <c:pt idx="6">
                  <c:v>95.17397116522406</c:v>
                </c:pt>
                <c:pt idx="7">
                  <c:v>92.96876578700149</c:v>
                </c:pt>
                <c:pt idx="8">
                  <c:v>91.72001355351689</c:v>
                </c:pt>
                <c:pt idx="9">
                  <c:v>90.887345640289</c:v>
                </c:pt>
                <c:pt idx="10">
                  <c:v>88.49697799549504</c:v>
                </c:pt>
                <c:pt idx="11">
                  <c:v>87.88766201761645</c:v>
                </c:pt>
                <c:pt idx="12">
                  <c:v>87.06564649221711</c:v>
                </c:pt>
                <c:pt idx="13">
                  <c:v>85.88820574785072</c:v>
                </c:pt>
                <c:pt idx="14">
                  <c:v>85.80799619110375</c:v>
                </c:pt>
                <c:pt idx="15">
                  <c:v>83.97292316875655</c:v>
                </c:pt>
                <c:pt idx="16">
                  <c:v>75.28944348440115</c:v>
                </c:pt>
                <c:pt idx="17">
                  <c:v>75.16023617156488</c:v>
                </c:pt>
                <c:pt idx="18">
                  <c:v>71.98850599706708</c:v>
                </c:pt>
                <c:pt idx="19">
                  <c:v>71.64588814697731</c:v>
                </c:pt>
                <c:pt idx="20">
                  <c:v>68.40457911150857</c:v>
                </c:pt>
                <c:pt idx="21">
                  <c:v>66.67156853194864</c:v>
                </c:pt>
                <c:pt idx="22">
                  <c:v>66.62279568466079</c:v>
                </c:pt>
                <c:pt idx="23">
                  <c:v>65.50432392276595</c:v>
                </c:pt>
                <c:pt idx="24">
                  <c:v>61.0919722256377</c:v>
                </c:pt>
                <c:pt idx="25">
                  <c:v>58.570529429026955</c:v>
                </c:pt>
                <c:pt idx="26">
                  <c:v>51.917736636388916</c:v>
                </c:pt>
                <c:pt idx="27">
                  <c:v>51.5612176189585</c:v>
                </c:pt>
                <c:pt idx="28">
                  <c:v>49.940578439233526</c:v>
                </c:pt>
                <c:pt idx="29">
                  <c:v>44.958638443908505</c:v>
                </c:pt>
                <c:pt idx="30">
                  <c:v>42.77906906291455</c:v>
                </c:pt>
                <c:pt idx="31">
                  <c:v>40.542954714530765</c:v>
                </c:pt>
                <c:pt idx="32">
                  <c:v>39.97882734221869</c:v>
                </c:pt>
                <c:pt idx="33">
                  <c:v>38.11714138362807</c:v>
                </c:pt>
                <c:pt idx="34">
                  <c:v>38.1096407827454</c:v>
                </c:pt>
                <c:pt idx="35">
                  <c:v>33.91071203366316</c:v>
                </c:pt>
                <c:pt idx="36">
                  <c:v>32.75871109129787</c:v>
                </c:pt>
                <c:pt idx="37">
                  <c:v>31.0873598880012</c:v>
                </c:pt>
                <c:pt idx="38">
                  <c:v>31.006051189391556</c:v>
                </c:pt>
                <c:pt idx="39">
                  <c:v>29.726562516188384</c:v>
                </c:pt>
                <c:pt idx="40">
                  <c:v>27.40269541325995</c:v>
                </c:pt>
                <c:pt idx="41">
                  <c:v>26.44428167002601</c:v>
                </c:pt>
                <c:pt idx="42">
                  <c:v>25.177986053043092</c:v>
                </c:pt>
                <c:pt idx="43">
                  <c:v>25.01622670795171</c:v>
                </c:pt>
                <c:pt idx="44">
                  <c:v>22.800428443115592</c:v>
                </c:pt>
                <c:pt idx="45">
                  <c:v>20.101592106157216</c:v>
                </c:pt>
                <c:pt idx="46">
                  <c:v>20.02910633489451</c:v>
                </c:pt>
                <c:pt idx="47">
                  <c:v>18.157970008308634</c:v>
                </c:pt>
                <c:pt idx="48">
                  <c:v>15.16396966567816</c:v>
                </c:pt>
                <c:pt idx="49">
                  <c:v>12.90664262334861</c:v>
                </c:pt>
                <c:pt idx="50">
                  <c:v>12.472189899095264</c:v>
                </c:pt>
                <c:pt idx="51">
                  <c:v>11.743522813145365</c:v>
                </c:pt>
                <c:pt idx="52">
                  <c:v>9.439944794878935</c:v>
                </c:pt>
                <c:pt idx="53">
                  <c:v>9.38818852489998</c:v>
                </c:pt>
                <c:pt idx="54">
                  <c:v>9.176096160650552</c:v>
                </c:pt>
                <c:pt idx="55">
                  <c:v>7.868572624554748</c:v>
                </c:pt>
                <c:pt idx="56">
                  <c:v>7.197375445429084</c:v>
                </c:pt>
                <c:pt idx="57">
                  <c:v>6.245765038793306</c:v>
                </c:pt>
                <c:pt idx="58">
                  <c:v>4.894341669693332</c:v>
                </c:pt>
                <c:pt idx="59">
                  <c:v>4.650425126954787</c:v>
                </c:pt>
                <c:pt idx="60">
                  <c:v>1.7693956629717722</c:v>
                </c:pt>
                <c:pt idx="61">
                  <c:v>0.7409144380136792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肿瘤内科</c:v>
                </c:pt>
                <c:pt idx="2">
                  <c:v>儿科</c:v>
                </c:pt>
                <c:pt idx="3">
                  <c:v>骨科</c:v>
                </c:pt>
                <c:pt idx="4">
                  <c:v>神经内科</c:v>
                </c:pt>
                <c:pt idx="5">
                  <c:v>胸外科</c:v>
                </c:pt>
                <c:pt idx="6">
                  <c:v>中医外治中心</c:v>
                </c:pt>
                <c:pt idx="7">
                  <c:v>血液科</c:v>
                </c:pt>
                <c:pt idx="8">
                  <c:v>耳鼻喉科</c:v>
                </c:pt>
                <c:pt idx="9">
                  <c:v>美容皮肤科</c:v>
                </c:pt>
                <c:pt idx="10">
                  <c:v>脑病三科</c:v>
                </c:pt>
                <c:pt idx="11">
                  <c:v>肾病科</c:v>
                </c:pt>
                <c:pt idx="12">
                  <c:v>综合内科</c:v>
                </c:pt>
                <c:pt idx="13">
                  <c:v>乳腺甲状腺外科</c:v>
                </c:pt>
                <c:pt idx="14">
                  <c:v>心病二科</c:v>
                </c:pt>
                <c:pt idx="15">
                  <c:v>运动损伤骨科</c:v>
                </c:pt>
                <c:pt idx="16">
                  <c:v>关节骨科</c:v>
                </c:pt>
                <c:pt idx="17">
                  <c:v>显微骨科</c:v>
                </c:pt>
                <c:pt idx="18">
                  <c:v>脾胃病科</c:v>
                </c:pt>
                <c:pt idx="19">
                  <c:v>西区重症医学科</c:v>
                </c:pt>
                <c:pt idx="20">
                  <c:v>男科</c:v>
                </c:pt>
                <c:pt idx="21">
                  <c:v>口腔科</c:v>
                </c:pt>
                <c:pt idx="22">
                  <c:v>脑病一科</c:v>
                </c:pt>
                <c:pt idx="23">
                  <c:v>创伤骨科</c:v>
                </c:pt>
                <c:pt idx="24">
                  <c:v>周围血管科</c:v>
                </c:pt>
                <c:pt idx="25">
                  <c:v>肝胆外科</c:v>
                </c:pt>
                <c:pt idx="26">
                  <c:v>小儿推拿科</c:v>
                </c:pt>
                <c:pt idx="27">
                  <c:v>脊柱骨科</c:v>
                </c:pt>
                <c:pt idx="28">
                  <c:v>身心医学科</c:v>
                </c:pt>
                <c:pt idx="29">
                  <c:v>泌尿外科</c:v>
                </c:pt>
                <c:pt idx="30">
                  <c:v>脑病二科</c:v>
                </c:pt>
                <c:pt idx="31">
                  <c:v>康复科</c:v>
                </c:pt>
                <c:pt idx="32">
                  <c:v>治未病中心</c:v>
                </c:pt>
                <c:pt idx="33">
                  <c:v>针灸科</c:v>
                </c:pt>
                <c:pt idx="34">
                  <c:v>心病三科</c:v>
                </c:pt>
                <c:pt idx="35">
                  <c:v>东区肾病科</c:v>
                </c:pt>
                <c:pt idx="36">
                  <c:v>微创骨科</c:v>
                </c:pt>
                <c:pt idx="37">
                  <c:v>推拿科</c:v>
                </c:pt>
                <c:pt idx="38">
                  <c:v>老年医学科</c:v>
                </c:pt>
                <c:pt idx="39">
                  <c:v>妇二科</c:v>
                </c:pt>
                <c:pt idx="40">
                  <c:v>神经外科</c:v>
                </c:pt>
                <c:pt idx="41">
                  <c:v>脾胃科消化科合并</c:v>
                </c:pt>
                <c:pt idx="42">
                  <c:v>消化内科</c:v>
                </c:pt>
                <c:pt idx="43">
                  <c:v>心病一科</c:v>
                </c:pt>
                <c:pt idx="44">
                  <c:v>肛肠科</c:v>
                </c:pt>
                <c:pt idx="45">
                  <c:v>肾脏内科</c:v>
                </c:pt>
                <c:pt idx="46">
                  <c:v>心血管内科</c:v>
                </c:pt>
                <c:pt idx="47">
                  <c:v>呼吸内科</c:v>
                </c:pt>
                <c:pt idx="48">
                  <c:v>妇科</c:v>
                </c:pt>
                <c:pt idx="49">
                  <c:v>东区重症医学科</c:v>
                </c:pt>
                <c:pt idx="50">
                  <c:v>皮肤科</c:v>
                </c:pt>
                <c:pt idx="51">
                  <c:v>小儿骨科</c:v>
                </c:pt>
                <c:pt idx="52">
                  <c:v>重症医学科</c:v>
                </c:pt>
                <c:pt idx="53">
                  <c:v>心病四科</c:v>
                </c:pt>
                <c:pt idx="54">
                  <c:v>妇科妇二科合并</c:v>
                </c:pt>
                <c:pt idx="55">
                  <c:v>普通外科</c:v>
                </c:pt>
                <c:pt idx="56">
                  <c:v>医院</c:v>
                </c:pt>
                <c:pt idx="57">
                  <c:v>内分泌科</c:v>
                </c:pt>
                <c:pt idx="58">
                  <c:v>产科</c:v>
                </c:pt>
                <c:pt idx="59">
                  <c:v>风湿病科</c:v>
                </c:pt>
                <c:pt idx="60">
                  <c:v>眼科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99.1474138954743</c:v>
                </c:pt>
                <c:pt idx="2">
                  <c:v>97.62209891963649</c:v>
                </c:pt>
                <c:pt idx="3">
                  <c:v>95.75377726708403</c:v>
                </c:pt>
                <c:pt idx="4">
                  <c:v>93.87665867221565</c:v>
                </c:pt>
                <c:pt idx="5">
                  <c:v>92.27901349050701</c:v>
                </c:pt>
                <c:pt idx="6">
                  <c:v>91.93885257391213</c:v>
                </c:pt>
                <c:pt idx="7">
                  <c:v>90.50691620583659</c:v>
                </c:pt>
                <c:pt idx="8">
                  <c:v>90.48865986106368</c:v>
                </c:pt>
                <c:pt idx="9">
                  <c:v>89.84747132368321</c:v>
                </c:pt>
                <c:pt idx="10">
                  <c:v>88.87850298400232</c:v>
                </c:pt>
                <c:pt idx="11">
                  <c:v>87.71777359569876</c:v>
                </c:pt>
                <c:pt idx="12">
                  <c:v>77.96454566844302</c:v>
                </c:pt>
                <c:pt idx="13">
                  <c:v>75.23581320126698</c:v>
                </c:pt>
                <c:pt idx="14">
                  <c:v>74.3351696697138</c:v>
                </c:pt>
                <c:pt idx="15">
                  <c:v>73.1536241938649</c:v>
                </c:pt>
                <c:pt idx="16">
                  <c:v>72.76702237914255</c:v>
                </c:pt>
                <c:pt idx="17">
                  <c:v>71.3125591450696</c:v>
                </c:pt>
                <c:pt idx="18">
                  <c:v>70.06979028575091</c:v>
                </c:pt>
                <c:pt idx="19">
                  <c:v>68.09087511557682</c:v>
                </c:pt>
                <c:pt idx="20">
                  <c:v>66.47595451114267</c:v>
                </c:pt>
                <c:pt idx="21">
                  <c:v>65.20052188280165</c:v>
                </c:pt>
                <c:pt idx="22">
                  <c:v>64.93552422841681</c:v>
                </c:pt>
                <c:pt idx="23">
                  <c:v>63.17860248578527</c:v>
                </c:pt>
                <c:pt idx="24">
                  <c:v>63.13037497270539</c:v>
                </c:pt>
                <c:pt idx="25">
                  <c:v>62.172349282689744</c:v>
                </c:pt>
                <c:pt idx="26">
                  <c:v>61.82891640231851</c:v>
                </c:pt>
                <c:pt idx="27">
                  <c:v>61.0734000483734</c:v>
                </c:pt>
                <c:pt idx="28">
                  <c:v>60.745698668269526</c:v>
                </c:pt>
                <c:pt idx="29">
                  <c:v>60.67496877617385</c:v>
                </c:pt>
                <c:pt idx="30">
                  <c:v>49.25880290634713</c:v>
                </c:pt>
                <c:pt idx="31">
                  <c:v>48.933931311769484</c:v>
                </c:pt>
                <c:pt idx="32">
                  <c:v>48.51605842975809</c:v>
                </c:pt>
                <c:pt idx="33">
                  <c:v>45.52945845424695</c:v>
                </c:pt>
                <c:pt idx="34">
                  <c:v>45.18274286140346</c:v>
                </c:pt>
                <c:pt idx="35">
                  <c:v>36.41408922527584</c:v>
                </c:pt>
                <c:pt idx="36">
                  <c:v>35.206591856882596</c:v>
                </c:pt>
                <c:pt idx="37">
                  <c:v>35.07750182576321</c:v>
                </c:pt>
                <c:pt idx="38">
                  <c:v>34.50126580598769</c:v>
                </c:pt>
                <c:pt idx="39">
                  <c:v>32.99779399363189</c:v>
                </c:pt>
                <c:pt idx="40">
                  <c:v>32.250633328230954</c:v>
                </c:pt>
                <c:pt idx="41">
                  <c:v>31.864329547673446</c:v>
                </c:pt>
                <c:pt idx="42">
                  <c:v>31.6971499107854</c:v>
                </c:pt>
                <c:pt idx="43">
                  <c:v>28.76447401886522</c:v>
                </c:pt>
                <c:pt idx="44">
                  <c:v>28.35450576633667</c:v>
                </c:pt>
                <c:pt idx="45">
                  <c:v>26.304137726717222</c:v>
                </c:pt>
                <c:pt idx="46">
                  <c:v>25.65764729089211</c:v>
                </c:pt>
                <c:pt idx="47">
                  <c:v>25.201422678193964</c:v>
                </c:pt>
                <c:pt idx="48">
                  <c:v>24.79925174064206</c:v>
                </c:pt>
                <c:pt idx="49">
                  <c:v>23.666242144525544</c:v>
                </c:pt>
                <c:pt idx="50">
                  <c:v>20.402354678505166</c:v>
                </c:pt>
                <c:pt idx="51">
                  <c:v>20.320998538906366</c:v>
                </c:pt>
                <c:pt idx="52">
                  <c:v>19.573384919203207</c:v>
                </c:pt>
                <c:pt idx="53">
                  <c:v>15.402891702183853</c:v>
                </c:pt>
                <c:pt idx="54">
                  <c:v>15.291409851003973</c:v>
                </c:pt>
                <c:pt idx="55">
                  <c:v>13.641854919041187</c:v>
                </c:pt>
                <c:pt idx="56">
                  <c:v>7.006412960577373</c:v>
                </c:pt>
                <c:pt idx="57">
                  <c:v>6.910879337970188</c:v>
                </c:pt>
                <c:pt idx="58">
                  <c:v>6.269650707656632</c:v>
                </c:pt>
                <c:pt idx="59">
                  <c:v>3.6061984918135046</c:v>
                </c:pt>
                <c:pt idx="60">
                  <c:v>2.7743738119291685</c:v>
                </c:pt>
                <c:pt idx="61">
                  <c:v>0.17311782629086386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针灸科</c:v>
                </c:pt>
                <c:pt idx="2">
                  <c:v>耳鼻喉科</c:v>
                </c:pt>
                <c:pt idx="3">
                  <c:v>肾病科</c:v>
                </c:pt>
                <c:pt idx="4">
                  <c:v>心病四科</c:v>
                </c:pt>
                <c:pt idx="5">
                  <c:v>风湿病科</c:v>
                </c:pt>
                <c:pt idx="6">
                  <c:v>消化内科</c:v>
                </c:pt>
                <c:pt idx="7">
                  <c:v>运动损伤骨科</c:v>
                </c:pt>
                <c:pt idx="8">
                  <c:v>泌尿外科</c:v>
                </c:pt>
                <c:pt idx="9">
                  <c:v>综合内科</c:v>
                </c:pt>
                <c:pt idx="10">
                  <c:v>西区重症医学科</c:v>
                </c:pt>
                <c:pt idx="11">
                  <c:v>重症医学科</c:v>
                </c:pt>
                <c:pt idx="12">
                  <c:v>产科</c:v>
                </c:pt>
                <c:pt idx="13">
                  <c:v>心病二科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神经外科</c:v>
                </c:pt>
                <c:pt idx="17">
                  <c:v>脑病二科</c:v>
                </c:pt>
                <c:pt idx="18">
                  <c:v>脾胃科消化科合并</c:v>
                </c:pt>
                <c:pt idx="19">
                  <c:v>微创骨科</c:v>
                </c:pt>
                <c:pt idx="20">
                  <c:v>乳腺甲状腺外科</c:v>
                </c:pt>
                <c:pt idx="21">
                  <c:v>关节骨科</c:v>
                </c:pt>
                <c:pt idx="22">
                  <c:v>东区肾病科</c:v>
                </c:pt>
                <c:pt idx="23">
                  <c:v>呼吸内科</c:v>
                </c:pt>
                <c:pt idx="24">
                  <c:v>脑病三科</c:v>
                </c:pt>
                <c:pt idx="25">
                  <c:v>肝胆外科</c:v>
                </c:pt>
                <c:pt idx="26">
                  <c:v>妇科妇二科合并</c:v>
                </c:pt>
                <c:pt idx="27">
                  <c:v>男科</c:v>
                </c:pt>
                <c:pt idx="28">
                  <c:v>中医经典科</c:v>
                </c:pt>
                <c:pt idx="29">
                  <c:v>胸外科</c:v>
                </c:pt>
                <c:pt idx="30">
                  <c:v>中医外治中心</c:v>
                </c:pt>
                <c:pt idx="31">
                  <c:v>内分泌科</c:v>
                </c:pt>
                <c:pt idx="32">
                  <c:v>推拿科</c:v>
                </c:pt>
                <c:pt idx="33">
                  <c:v>妇科</c:v>
                </c:pt>
                <c:pt idx="34">
                  <c:v>东区重症医学科</c:v>
                </c:pt>
                <c:pt idx="35">
                  <c:v>肝病科</c:v>
                </c:pt>
                <c:pt idx="36">
                  <c:v>皮肤科</c:v>
                </c:pt>
                <c:pt idx="37">
                  <c:v>普通外科</c:v>
                </c:pt>
                <c:pt idx="38">
                  <c:v>周围血管科</c:v>
                </c:pt>
                <c:pt idx="39">
                  <c:v>美容皮肤科</c:v>
                </c:pt>
                <c:pt idx="40">
                  <c:v>神经内科</c:v>
                </c:pt>
                <c:pt idx="41">
                  <c:v>心血管内科</c:v>
                </c:pt>
                <c:pt idx="42">
                  <c:v>医院</c:v>
                </c:pt>
                <c:pt idx="43">
                  <c:v>创伤骨科</c:v>
                </c:pt>
                <c:pt idx="44">
                  <c:v>脊柱骨科</c:v>
                </c:pt>
                <c:pt idx="45">
                  <c:v>治未病中心</c:v>
                </c:pt>
                <c:pt idx="46">
                  <c:v>妇二科</c:v>
                </c:pt>
                <c:pt idx="47">
                  <c:v>显微骨科</c:v>
                </c:pt>
                <c:pt idx="48">
                  <c:v>眼科</c:v>
                </c:pt>
                <c:pt idx="49">
                  <c:v>脾胃病科</c:v>
                </c:pt>
                <c:pt idx="50">
                  <c:v>儿科</c:v>
                </c:pt>
                <c:pt idx="51">
                  <c:v>血液科</c:v>
                </c:pt>
                <c:pt idx="52">
                  <c:v>骨科</c:v>
                </c:pt>
                <c:pt idx="53">
                  <c:v>肾脏内科</c:v>
                </c:pt>
                <c:pt idx="54">
                  <c:v>肛肠科</c:v>
                </c:pt>
                <c:pt idx="55">
                  <c:v>口腔科</c:v>
                </c:pt>
                <c:pt idx="56">
                  <c:v>小儿骨科</c:v>
                </c:pt>
                <c:pt idx="57">
                  <c:v>老年医学科</c:v>
                </c:pt>
                <c:pt idx="58">
                  <c:v>脑病一科</c:v>
                </c:pt>
                <c:pt idx="59">
                  <c:v>身心医学科</c:v>
                </c:pt>
                <c:pt idx="60">
                  <c:v>小儿推拿科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97.65120825970128</c:v>
                </c:pt>
                <c:pt idx="2">
                  <c:v>96.0270861064764</c:v>
                </c:pt>
                <c:pt idx="3">
                  <c:v>94.14276916120109</c:v>
                </c:pt>
                <c:pt idx="4">
                  <c:v>92.77811379555462</c:v>
                </c:pt>
                <c:pt idx="5">
                  <c:v>90.03724575891144</c:v>
                </c:pt>
                <c:pt idx="6">
                  <c:v>87.1088719515518</c:v>
                </c:pt>
                <c:pt idx="7">
                  <c:v>85.29509002962804</c:v>
                </c:pt>
                <c:pt idx="8">
                  <c:v>84.76621580105608</c:v>
                </c:pt>
                <c:pt idx="9">
                  <c:v>82.81132949385807</c:v>
                </c:pt>
                <c:pt idx="10">
                  <c:v>81.36391653373786</c:v>
                </c:pt>
                <c:pt idx="11">
                  <c:v>77.16222974821883</c:v>
                </c:pt>
                <c:pt idx="12">
                  <c:v>77.13819190405333</c:v>
                </c:pt>
                <c:pt idx="13">
                  <c:v>74.31339443433964</c:v>
                </c:pt>
                <c:pt idx="14">
                  <c:v>71.60229784756378</c:v>
                </c:pt>
                <c:pt idx="15">
                  <c:v>71.04047278083915</c:v>
                </c:pt>
                <c:pt idx="16">
                  <c:v>70.71874233590745</c:v>
                </c:pt>
                <c:pt idx="17">
                  <c:v>70.65921774480572</c:v>
                </c:pt>
                <c:pt idx="18">
                  <c:v>70.21686755366774</c:v>
                </c:pt>
                <c:pt idx="19">
                  <c:v>67.33538824996585</c:v>
                </c:pt>
                <c:pt idx="20">
                  <c:v>66.2758339718235</c:v>
                </c:pt>
                <c:pt idx="21">
                  <c:v>65.73540037126189</c:v>
                </c:pt>
                <c:pt idx="22">
                  <c:v>63.78046749603638</c:v>
                </c:pt>
                <c:pt idx="23">
                  <c:v>63.59389322847438</c:v>
                </c:pt>
                <c:pt idx="24">
                  <c:v>62.91978803849971</c:v>
                </c:pt>
                <c:pt idx="25">
                  <c:v>61.521563012096784</c:v>
                </c:pt>
                <c:pt idx="26">
                  <c:v>60.05181452911078</c:v>
                </c:pt>
                <c:pt idx="27">
                  <c:v>53.74272649224649</c:v>
                </c:pt>
                <c:pt idx="28">
                  <c:v>53.59484111850413</c:v>
                </c:pt>
                <c:pt idx="29">
                  <c:v>49.5818037730649</c:v>
                </c:pt>
                <c:pt idx="30">
                  <c:v>46.23658232464472</c:v>
                </c:pt>
                <c:pt idx="31">
                  <c:v>43.48906488153952</c:v>
                </c:pt>
                <c:pt idx="32">
                  <c:v>42.909170815941664</c:v>
                </c:pt>
                <c:pt idx="33">
                  <c:v>39.26842516894392</c:v>
                </c:pt>
                <c:pt idx="34">
                  <c:v>38.92434532496084</c:v>
                </c:pt>
                <c:pt idx="35">
                  <c:v>38.681030359892056</c:v>
                </c:pt>
                <c:pt idx="36">
                  <c:v>37.518627651634816</c:v>
                </c:pt>
                <c:pt idx="37">
                  <c:v>36.86181981427719</c:v>
                </c:pt>
                <c:pt idx="38">
                  <c:v>35.4482273285299</c:v>
                </c:pt>
                <c:pt idx="39">
                  <c:v>32.773337362932445</c:v>
                </c:pt>
                <c:pt idx="40">
                  <c:v>29.527691219834587</c:v>
                </c:pt>
                <c:pt idx="41">
                  <c:v>29.217509050632625</c:v>
                </c:pt>
                <c:pt idx="42">
                  <c:v>27.4787885550725</c:v>
                </c:pt>
                <c:pt idx="43">
                  <c:v>24.248087269913338</c:v>
                </c:pt>
                <c:pt idx="44">
                  <c:v>24.115670347633912</c:v>
                </c:pt>
                <c:pt idx="45">
                  <c:v>22.561084887187988</c:v>
                </c:pt>
                <c:pt idx="46">
                  <c:v>21.317072996162498</c:v>
                </c:pt>
                <c:pt idx="47">
                  <c:v>20.718062470179433</c:v>
                </c:pt>
                <c:pt idx="48">
                  <c:v>19.362129668128325</c:v>
                </c:pt>
                <c:pt idx="49">
                  <c:v>19.320553812226763</c:v>
                </c:pt>
                <c:pt idx="50">
                  <c:v>18.851558445792183</c:v>
                </c:pt>
                <c:pt idx="51">
                  <c:v>18.507135422109034</c:v>
                </c:pt>
                <c:pt idx="52">
                  <c:v>18.107238457970944</c:v>
                </c:pt>
                <c:pt idx="53">
                  <c:v>18.09258183002827</c:v>
                </c:pt>
                <c:pt idx="54">
                  <c:v>16.06174445860461</c:v>
                </c:pt>
                <c:pt idx="55">
                  <c:v>14.983892587608748</c:v>
                </c:pt>
                <c:pt idx="56">
                  <c:v>14.77439048250109</c:v>
                </c:pt>
                <c:pt idx="57">
                  <c:v>11.983771909528457</c:v>
                </c:pt>
                <c:pt idx="58">
                  <c:v>11.399224777898091</c:v>
                </c:pt>
                <c:pt idx="59">
                  <c:v>8.4485719950282</c:v>
                </c:pt>
                <c:pt idx="60">
                  <c:v>5.02258216235845</c:v>
                </c:pt>
                <c:pt idx="61">
                  <c:v>3.5566795252670786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中医外治中心</c:v>
                </c:pt>
                <c:pt idx="2">
                  <c:v>肝病科</c:v>
                </c:pt>
                <c:pt idx="3">
                  <c:v>脾胃科消化科合并</c:v>
                </c:pt>
                <c:pt idx="4">
                  <c:v>呼吸内科</c:v>
                </c:pt>
                <c:pt idx="5">
                  <c:v>肾病科</c:v>
                </c:pt>
                <c:pt idx="6">
                  <c:v>骨科</c:v>
                </c:pt>
                <c:pt idx="7">
                  <c:v>神经外科</c:v>
                </c:pt>
                <c:pt idx="8">
                  <c:v>产科</c:v>
                </c:pt>
                <c:pt idx="9">
                  <c:v>心病二科</c:v>
                </c:pt>
                <c:pt idx="10">
                  <c:v>针灸科</c:v>
                </c:pt>
                <c:pt idx="11">
                  <c:v>肾脏内科</c:v>
                </c:pt>
                <c:pt idx="12">
                  <c:v>重症医学科</c:v>
                </c:pt>
                <c:pt idx="13">
                  <c:v>小儿推拿科</c:v>
                </c:pt>
                <c:pt idx="14">
                  <c:v>东区肾病科</c:v>
                </c:pt>
                <c:pt idx="15">
                  <c:v>耳鼻喉科</c:v>
                </c:pt>
                <c:pt idx="16">
                  <c:v>脑病三科</c:v>
                </c:pt>
                <c:pt idx="17">
                  <c:v>血液科</c:v>
                </c:pt>
                <c:pt idx="18">
                  <c:v>风湿病科</c:v>
                </c:pt>
                <c:pt idx="19">
                  <c:v>美容皮肤科</c:v>
                </c:pt>
                <c:pt idx="20">
                  <c:v>妇科</c:v>
                </c:pt>
                <c:pt idx="21">
                  <c:v>运动损伤骨科</c:v>
                </c:pt>
                <c:pt idx="22">
                  <c:v>胸外科</c:v>
                </c:pt>
                <c:pt idx="23">
                  <c:v>皮肤科</c:v>
                </c:pt>
                <c:pt idx="24">
                  <c:v>妇科妇二科合并</c:v>
                </c:pt>
                <c:pt idx="25">
                  <c:v>身心医学科</c:v>
                </c:pt>
                <c:pt idx="26">
                  <c:v>脑病二科</c:v>
                </c:pt>
                <c:pt idx="27">
                  <c:v>医院</c:v>
                </c:pt>
                <c:pt idx="28">
                  <c:v>显微骨科</c:v>
                </c:pt>
                <c:pt idx="29">
                  <c:v>乳腺甲状腺外科</c:v>
                </c:pt>
                <c:pt idx="30">
                  <c:v>眼科</c:v>
                </c:pt>
                <c:pt idx="31">
                  <c:v>心病四科</c:v>
                </c:pt>
                <c:pt idx="32">
                  <c:v>脾胃病科</c:v>
                </c:pt>
                <c:pt idx="33">
                  <c:v>泌尿外科</c:v>
                </c:pt>
                <c:pt idx="34">
                  <c:v>神经内科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推拿科</c:v>
                </c:pt>
                <c:pt idx="38">
                  <c:v>脑病一科</c:v>
                </c:pt>
                <c:pt idx="39">
                  <c:v>内分泌科</c:v>
                </c:pt>
                <c:pt idx="40">
                  <c:v>心病一科</c:v>
                </c:pt>
                <c:pt idx="41">
                  <c:v>关节骨科</c:v>
                </c:pt>
                <c:pt idx="42">
                  <c:v>创伤骨科</c:v>
                </c:pt>
                <c:pt idx="43">
                  <c:v>脊柱骨科</c:v>
                </c:pt>
                <c:pt idx="44">
                  <c:v>普通外科</c:v>
                </c:pt>
                <c:pt idx="45">
                  <c:v>康复科</c:v>
                </c:pt>
                <c:pt idx="46">
                  <c:v>小儿骨科</c:v>
                </c:pt>
                <c:pt idx="47">
                  <c:v>周围血管科</c:v>
                </c:pt>
                <c:pt idx="48">
                  <c:v>心血管内科</c:v>
                </c:pt>
                <c:pt idx="49">
                  <c:v>心病三科</c:v>
                </c:pt>
                <c:pt idx="50">
                  <c:v>微创骨科</c:v>
                </c:pt>
                <c:pt idx="51">
                  <c:v>肝胆外科</c:v>
                </c:pt>
                <c:pt idx="52">
                  <c:v>中医经典科</c:v>
                </c:pt>
                <c:pt idx="53">
                  <c:v>治未病中心</c:v>
                </c:pt>
                <c:pt idx="54">
                  <c:v>儿科</c:v>
                </c:pt>
                <c:pt idx="55">
                  <c:v>老年医学科</c:v>
                </c:pt>
                <c:pt idx="56">
                  <c:v>西区重症医学科</c:v>
                </c:pt>
                <c:pt idx="57">
                  <c:v>肛肠科</c:v>
                </c:pt>
                <c:pt idx="58">
                  <c:v>东区重症医学科</c:v>
                </c:pt>
                <c:pt idx="59">
                  <c:v>男科</c:v>
                </c:pt>
                <c:pt idx="60">
                  <c:v>综合内科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99.19263843970552</c:v>
                </c:pt>
                <c:pt idx="2">
                  <c:v>98.29384850523995</c:v>
                </c:pt>
                <c:pt idx="3">
                  <c:v>98.099200619132</c:v>
                </c:pt>
                <c:pt idx="4">
                  <c:v>96.30873799516513</c:v>
                </c:pt>
                <c:pt idx="5">
                  <c:v>95.40133759717752</c:v>
                </c:pt>
                <c:pt idx="6">
                  <c:v>95.14677892275088</c:v>
                </c:pt>
                <c:pt idx="7">
                  <c:v>94.6238643240922</c:v>
                </c:pt>
                <c:pt idx="8">
                  <c:v>93.17899154548873</c:v>
                </c:pt>
                <c:pt idx="9">
                  <c:v>91.09953294868271</c:v>
                </c:pt>
                <c:pt idx="10">
                  <c:v>85.32936232218869</c:v>
                </c:pt>
                <c:pt idx="11">
                  <c:v>84.41298222134124</c:v>
                </c:pt>
                <c:pt idx="12">
                  <c:v>83.82479000795715</c:v>
                </c:pt>
                <c:pt idx="13">
                  <c:v>81.40232942382127</c:v>
                </c:pt>
                <c:pt idx="14">
                  <c:v>80.99957089086523</c:v>
                </c:pt>
                <c:pt idx="15">
                  <c:v>80.81284849722448</c:v>
                </c:pt>
                <c:pt idx="16">
                  <c:v>80.21169084935948</c:v>
                </c:pt>
                <c:pt idx="17">
                  <c:v>78.67098823673676</c:v>
                </c:pt>
                <c:pt idx="18">
                  <c:v>75.97344574523288</c:v>
                </c:pt>
                <c:pt idx="19">
                  <c:v>73.82432474377303</c:v>
                </c:pt>
                <c:pt idx="20">
                  <c:v>71.07896726770258</c:v>
                </c:pt>
                <c:pt idx="21">
                  <c:v>70.24360733316593</c:v>
                </c:pt>
                <c:pt idx="22">
                  <c:v>68.62121699949927</c:v>
                </c:pt>
                <c:pt idx="23">
                  <c:v>67.5693444620318</c:v>
                </c:pt>
                <c:pt idx="24">
                  <c:v>57.62449566314442</c:v>
                </c:pt>
                <c:pt idx="25">
                  <c:v>55.03802953590932</c:v>
                </c:pt>
                <c:pt idx="26">
                  <c:v>54.3206129838606</c:v>
                </c:pt>
                <c:pt idx="27">
                  <c:v>53.562724935892106</c:v>
                </c:pt>
                <c:pt idx="28">
                  <c:v>53.380848951490655</c:v>
                </c:pt>
                <c:pt idx="29">
                  <c:v>52.21737392818418</c:v>
                </c:pt>
                <c:pt idx="30">
                  <c:v>49.1187355433159</c:v>
                </c:pt>
                <c:pt idx="31">
                  <c:v>48.86512644205056</c:v>
                </c:pt>
                <c:pt idx="32">
                  <c:v>47.70320054972819</c:v>
                </c:pt>
                <c:pt idx="33">
                  <c:v>43.90501672164376</c:v>
                </c:pt>
                <c:pt idx="34">
                  <c:v>40.170123728292495</c:v>
                </c:pt>
                <c:pt idx="35">
                  <c:v>39.783149512629336</c:v>
                </c:pt>
                <c:pt idx="36">
                  <c:v>39.33038523392782</c:v>
                </c:pt>
                <c:pt idx="37">
                  <c:v>37.68729099221102</c:v>
                </c:pt>
                <c:pt idx="38">
                  <c:v>37.660118535751515</c:v>
                </c:pt>
                <c:pt idx="39">
                  <c:v>36.51605524577972</c:v>
                </c:pt>
                <c:pt idx="40">
                  <c:v>33.33820110317053</c:v>
                </c:pt>
                <c:pt idx="41">
                  <c:v>31.998110355834953</c:v>
                </c:pt>
                <c:pt idx="42">
                  <c:v>31.425230749256617</c:v>
                </c:pt>
                <c:pt idx="43">
                  <c:v>30.702429345006635</c:v>
                </c:pt>
                <c:pt idx="44">
                  <c:v>25.134137912804054</c:v>
                </c:pt>
                <c:pt idx="45">
                  <c:v>23.557820206786587</c:v>
                </c:pt>
                <c:pt idx="46">
                  <c:v>21.149314441989684</c:v>
                </c:pt>
                <c:pt idx="47">
                  <c:v>20.721797958220556</c:v>
                </c:pt>
                <c:pt idx="48">
                  <c:v>18.43086349129852</c:v>
                </c:pt>
                <c:pt idx="49">
                  <c:v>18.38796706148208</c:v>
                </c:pt>
                <c:pt idx="50">
                  <c:v>15.172285276926965</c:v>
                </c:pt>
                <c:pt idx="51">
                  <c:v>14.942240055622902</c:v>
                </c:pt>
                <c:pt idx="52">
                  <c:v>13.945394810356415</c:v>
                </c:pt>
                <c:pt idx="53">
                  <c:v>13.290986878159165</c:v>
                </c:pt>
                <c:pt idx="54">
                  <c:v>11.715976980150511</c:v>
                </c:pt>
                <c:pt idx="55">
                  <c:v>10.569439286333697</c:v>
                </c:pt>
                <c:pt idx="56">
                  <c:v>7.232869738022697</c:v>
                </c:pt>
                <c:pt idx="57">
                  <c:v>5.942699492351401</c:v>
                </c:pt>
                <c:pt idx="58">
                  <c:v>5.6601873493432295</c:v>
                </c:pt>
                <c:pt idx="59">
                  <c:v>4.861732487728499</c:v>
                </c:pt>
                <c:pt idx="60">
                  <c:v>4.859881141781774</c:v>
                </c:pt>
                <c:pt idx="61">
                  <c:v>0.8081201298459895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重症医学科</c:v>
                </c:pt>
                <c:pt idx="2">
                  <c:v>心病一科</c:v>
                </c:pt>
                <c:pt idx="3">
                  <c:v>脊柱骨科</c:v>
                </c:pt>
                <c:pt idx="4">
                  <c:v>老年医学科</c:v>
                </c:pt>
                <c:pt idx="5">
                  <c:v>创伤骨科</c:v>
                </c:pt>
                <c:pt idx="6">
                  <c:v>运动损伤骨科</c:v>
                </c:pt>
                <c:pt idx="7">
                  <c:v>妇科妇二科合并</c:v>
                </c:pt>
                <c:pt idx="8">
                  <c:v>肝胆外科</c:v>
                </c:pt>
                <c:pt idx="9">
                  <c:v>皮肤科</c:v>
                </c:pt>
                <c:pt idx="10">
                  <c:v>神经内科</c:v>
                </c:pt>
                <c:pt idx="11">
                  <c:v>身心医学科</c:v>
                </c:pt>
                <c:pt idx="12">
                  <c:v>呼吸内科</c:v>
                </c:pt>
                <c:pt idx="13">
                  <c:v>脾胃科消化科合并</c:v>
                </c:pt>
                <c:pt idx="14">
                  <c:v>西区重症医学科</c:v>
                </c:pt>
                <c:pt idx="15">
                  <c:v>治未病中心</c:v>
                </c:pt>
                <c:pt idx="16">
                  <c:v>耳鼻喉科</c:v>
                </c:pt>
                <c:pt idx="17">
                  <c:v>胸外科</c:v>
                </c:pt>
                <c:pt idx="18">
                  <c:v>普通外科</c:v>
                </c:pt>
                <c:pt idx="19">
                  <c:v>美容皮肤科</c:v>
                </c:pt>
                <c:pt idx="20">
                  <c:v>关节骨科</c:v>
                </c:pt>
                <c:pt idx="21">
                  <c:v>乳腺甲状腺外科</c:v>
                </c:pt>
                <c:pt idx="22">
                  <c:v>康复科</c:v>
                </c:pt>
                <c:pt idx="23">
                  <c:v>肾脏内科</c:v>
                </c:pt>
                <c:pt idx="24">
                  <c:v>骨科</c:v>
                </c:pt>
                <c:pt idx="25">
                  <c:v>肛肠科</c:v>
                </c:pt>
                <c:pt idx="26">
                  <c:v>消化内科</c:v>
                </c:pt>
                <c:pt idx="27">
                  <c:v>脾胃病科</c:v>
                </c:pt>
                <c:pt idx="28">
                  <c:v>肾病科</c:v>
                </c:pt>
                <c:pt idx="29">
                  <c:v>风湿病科</c:v>
                </c:pt>
                <c:pt idx="30">
                  <c:v>微创骨科</c:v>
                </c:pt>
                <c:pt idx="31">
                  <c:v>泌尿外科</c:v>
                </c:pt>
                <c:pt idx="32">
                  <c:v>妇二科</c:v>
                </c:pt>
                <c:pt idx="33">
                  <c:v>心血管内科</c:v>
                </c:pt>
                <c:pt idx="34">
                  <c:v>血液科</c:v>
                </c:pt>
                <c:pt idx="35">
                  <c:v>东区重症医学科</c:v>
                </c:pt>
                <c:pt idx="36">
                  <c:v>医院</c:v>
                </c:pt>
                <c:pt idx="37">
                  <c:v>针灸科</c:v>
                </c:pt>
                <c:pt idx="38">
                  <c:v>产科</c:v>
                </c:pt>
                <c:pt idx="39">
                  <c:v>心病四科</c:v>
                </c:pt>
                <c:pt idx="40">
                  <c:v>脑病一科</c:v>
                </c:pt>
                <c:pt idx="41">
                  <c:v>脑病三科</c:v>
                </c:pt>
                <c:pt idx="42">
                  <c:v>心病二科</c:v>
                </c:pt>
                <c:pt idx="43">
                  <c:v>心病三科</c:v>
                </c:pt>
                <c:pt idx="44">
                  <c:v>脑病二科</c:v>
                </c:pt>
                <c:pt idx="45">
                  <c:v>中医外治中心</c:v>
                </c:pt>
                <c:pt idx="46">
                  <c:v>东区肾病科</c:v>
                </c:pt>
                <c:pt idx="47">
                  <c:v>内分泌科</c:v>
                </c:pt>
                <c:pt idx="48">
                  <c:v>妇科</c:v>
                </c:pt>
                <c:pt idx="49">
                  <c:v>综合内科</c:v>
                </c:pt>
                <c:pt idx="50">
                  <c:v>神经外科</c:v>
                </c:pt>
                <c:pt idx="51">
                  <c:v>显微骨科</c:v>
                </c:pt>
                <c:pt idx="52">
                  <c:v>口腔科</c:v>
                </c:pt>
                <c:pt idx="53">
                  <c:v>中医经典科</c:v>
                </c:pt>
                <c:pt idx="54">
                  <c:v>肝病科</c:v>
                </c:pt>
                <c:pt idx="55">
                  <c:v>儿科</c:v>
                </c:pt>
                <c:pt idx="56">
                  <c:v>小儿推拿科</c:v>
                </c:pt>
                <c:pt idx="57">
                  <c:v>推拿科</c:v>
                </c:pt>
                <c:pt idx="58">
                  <c:v>眼科</c:v>
                </c:pt>
                <c:pt idx="59">
                  <c:v>小儿骨科</c:v>
                </c:pt>
                <c:pt idx="60">
                  <c:v>周围血管科</c:v>
                </c:pt>
                <c:pt idx="61">
                  <c:v>男科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99.3540747913315</c:v>
                </c:pt>
                <c:pt idx="2">
                  <c:v>97.43706462103884</c:v>
                </c:pt>
                <c:pt idx="3">
                  <c:v>97.15881059515297</c:v>
                </c:pt>
                <c:pt idx="4">
                  <c:v>96.10558321959286</c:v>
                </c:pt>
                <c:pt idx="5">
                  <c:v>94.72258484885374</c:v>
                </c:pt>
                <c:pt idx="6">
                  <c:v>94.05205186059887</c:v>
                </c:pt>
                <c:pt idx="7">
                  <c:v>92.44417366721156</c:v>
                </c:pt>
                <c:pt idx="8">
                  <c:v>90.76613150498186</c:v>
                </c:pt>
                <c:pt idx="9">
                  <c:v>88.72692497292306</c:v>
                </c:pt>
                <c:pt idx="10">
                  <c:v>87.69628965646405</c:v>
                </c:pt>
                <c:pt idx="11">
                  <c:v>86.8186515909464</c:v>
                </c:pt>
                <c:pt idx="12">
                  <c:v>83.60129309591193</c:v>
                </c:pt>
                <c:pt idx="13">
                  <c:v>82.68009789565168</c:v>
                </c:pt>
                <c:pt idx="14">
                  <c:v>82.29238002776836</c:v>
                </c:pt>
                <c:pt idx="15">
                  <c:v>81.50052671948592</c:v>
                </c:pt>
                <c:pt idx="16">
                  <c:v>81.46324700723557</c:v>
                </c:pt>
                <c:pt idx="17">
                  <c:v>79.61617170123533</c:v>
                </c:pt>
                <c:pt idx="18">
                  <c:v>78.72632207217734</c:v>
                </c:pt>
                <c:pt idx="19">
                  <c:v>76.77117043482275</c:v>
                </c:pt>
                <c:pt idx="20">
                  <c:v>71.86622675926921</c:v>
                </c:pt>
                <c:pt idx="21">
                  <c:v>68.54817459527106</c:v>
                </c:pt>
                <c:pt idx="22">
                  <c:v>65.51494598795051</c:v>
                </c:pt>
                <c:pt idx="23">
                  <c:v>64.23440590630196</c:v>
                </c:pt>
                <c:pt idx="24">
                  <c:v>61.6743476079441</c:v>
                </c:pt>
                <c:pt idx="25">
                  <c:v>61.30738138474165</c:v>
                </c:pt>
                <c:pt idx="26">
                  <c:v>61.18017052681855</c:v>
                </c:pt>
                <c:pt idx="27">
                  <c:v>57.785661766735814</c:v>
                </c:pt>
                <c:pt idx="28">
                  <c:v>54.33178713766419</c:v>
                </c:pt>
                <c:pt idx="29">
                  <c:v>47.45765789730727</c:v>
                </c:pt>
                <c:pt idx="30">
                  <c:v>47.27083325958322</c:v>
                </c:pt>
                <c:pt idx="31">
                  <c:v>44.08529911296364</c:v>
                </c:pt>
                <c:pt idx="32">
                  <c:v>43.83263947897248</c:v>
                </c:pt>
                <c:pt idx="33">
                  <c:v>42.400762471755534</c:v>
                </c:pt>
                <c:pt idx="34">
                  <c:v>41.35969042171428</c:v>
                </c:pt>
                <c:pt idx="35">
                  <c:v>39.532922825360885</c:v>
                </c:pt>
                <c:pt idx="36">
                  <c:v>39.361528866673936</c:v>
                </c:pt>
                <c:pt idx="37">
                  <c:v>38.6888741410996</c:v>
                </c:pt>
                <c:pt idx="38">
                  <c:v>38.513917091580936</c:v>
                </c:pt>
                <c:pt idx="39">
                  <c:v>37.08793090530193</c:v>
                </c:pt>
                <c:pt idx="40">
                  <c:v>36.33786802686074</c:v>
                </c:pt>
                <c:pt idx="41">
                  <c:v>35.647416627198396</c:v>
                </c:pt>
                <c:pt idx="42">
                  <c:v>31.930552554144707</c:v>
                </c:pt>
                <c:pt idx="43">
                  <c:v>31.365510548528125</c:v>
                </c:pt>
                <c:pt idx="44">
                  <c:v>26.863000508237246</c:v>
                </c:pt>
                <c:pt idx="45">
                  <c:v>24.74905190155704</c:v>
                </c:pt>
                <c:pt idx="46">
                  <c:v>22.314891769485754</c:v>
                </c:pt>
                <c:pt idx="47">
                  <c:v>22.293297506312594</c:v>
                </c:pt>
                <c:pt idx="48">
                  <c:v>20.625720869873234</c:v>
                </c:pt>
                <c:pt idx="49">
                  <c:v>20.03702133596466</c:v>
                </c:pt>
                <c:pt idx="50">
                  <c:v>18.572747564838444</c:v>
                </c:pt>
                <c:pt idx="51">
                  <c:v>16.632977807942247</c:v>
                </c:pt>
                <c:pt idx="52">
                  <c:v>15.869614799964308</c:v>
                </c:pt>
                <c:pt idx="53">
                  <c:v>15.632622148422705</c:v>
                </c:pt>
                <c:pt idx="54">
                  <c:v>14.584658494125684</c:v>
                </c:pt>
                <c:pt idx="55">
                  <c:v>13.279578654541206</c:v>
                </c:pt>
                <c:pt idx="56">
                  <c:v>9.811172230781736</c:v>
                </c:pt>
                <c:pt idx="57">
                  <c:v>8.872377647960567</c:v>
                </c:pt>
                <c:pt idx="58">
                  <c:v>8.861490608410335</c:v>
                </c:pt>
                <c:pt idx="59">
                  <c:v>5.52023400092191</c:v>
                </c:pt>
                <c:pt idx="60">
                  <c:v>3.040594399736331</c:v>
                </c:pt>
                <c:pt idx="61">
                  <c:v>0.1769799411601623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显微骨科</c:v>
                </c:pt>
                <c:pt idx="2">
                  <c:v>关节骨科</c:v>
                </c:pt>
                <c:pt idx="3">
                  <c:v>东区肾病科</c:v>
                </c:pt>
                <c:pt idx="4">
                  <c:v>脑病三科</c:v>
                </c:pt>
                <c:pt idx="5">
                  <c:v>肝胆外科</c:v>
                </c:pt>
                <c:pt idx="6">
                  <c:v>眼科</c:v>
                </c:pt>
                <c:pt idx="7">
                  <c:v>脑病一科</c:v>
                </c:pt>
                <c:pt idx="8">
                  <c:v>重症医学科</c:v>
                </c:pt>
                <c:pt idx="9">
                  <c:v>妇科妇二科合并</c:v>
                </c:pt>
                <c:pt idx="10">
                  <c:v>内分泌科</c:v>
                </c:pt>
                <c:pt idx="11">
                  <c:v>老年医学科</c:v>
                </c:pt>
                <c:pt idx="12">
                  <c:v>心病二科</c:v>
                </c:pt>
                <c:pt idx="13">
                  <c:v>创伤骨科</c:v>
                </c:pt>
                <c:pt idx="14">
                  <c:v>综合内科</c:v>
                </c:pt>
                <c:pt idx="15">
                  <c:v>心病三科</c:v>
                </c:pt>
                <c:pt idx="16">
                  <c:v>心病四科</c:v>
                </c:pt>
                <c:pt idx="17">
                  <c:v>神经外科</c:v>
                </c:pt>
                <c:pt idx="18">
                  <c:v>耳鼻喉科</c:v>
                </c:pt>
                <c:pt idx="19">
                  <c:v>肾脏内科</c:v>
                </c:pt>
                <c:pt idx="20">
                  <c:v>肾病科</c:v>
                </c:pt>
                <c:pt idx="21">
                  <c:v>乳腺甲状腺外科</c:v>
                </c:pt>
                <c:pt idx="22">
                  <c:v>东区重症医学科</c:v>
                </c:pt>
                <c:pt idx="23">
                  <c:v>脊柱骨科</c:v>
                </c:pt>
                <c:pt idx="24">
                  <c:v>儿科</c:v>
                </c:pt>
                <c:pt idx="25">
                  <c:v>身心医学科</c:v>
                </c:pt>
                <c:pt idx="26">
                  <c:v>风湿病科</c:v>
                </c:pt>
                <c:pt idx="27">
                  <c:v>肝病科</c:v>
                </c:pt>
                <c:pt idx="28">
                  <c:v>微创骨科</c:v>
                </c:pt>
                <c:pt idx="29">
                  <c:v>运动损伤骨科</c:v>
                </c:pt>
                <c:pt idx="30">
                  <c:v>皮肤科</c:v>
                </c:pt>
                <c:pt idx="31">
                  <c:v>中医经典科</c:v>
                </c:pt>
                <c:pt idx="32">
                  <c:v>心病一科</c:v>
                </c:pt>
                <c:pt idx="33">
                  <c:v>肛肠科</c:v>
                </c:pt>
                <c:pt idx="34">
                  <c:v>呼吸内科</c:v>
                </c:pt>
                <c:pt idx="35">
                  <c:v>骨科</c:v>
                </c:pt>
                <c:pt idx="36">
                  <c:v>康复科</c:v>
                </c:pt>
                <c:pt idx="37">
                  <c:v>肿瘤内科</c:v>
                </c:pt>
                <c:pt idx="38">
                  <c:v>产科</c:v>
                </c:pt>
                <c:pt idx="39">
                  <c:v>神经内科</c:v>
                </c:pt>
                <c:pt idx="40">
                  <c:v>小儿骨科</c:v>
                </c:pt>
                <c:pt idx="41">
                  <c:v>美容皮肤科</c:v>
                </c:pt>
                <c:pt idx="42">
                  <c:v>血液科</c:v>
                </c:pt>
                <c:pt idx="43">
                  <c:v>脾胃病科</c:v>
                </c:pt>
                <c:pt idx="44">
                  <c:v>男科</c:v>
                </c:pt>
                <c:pt idx="45">
                  <c:v>口腔科</c:v>
                </c:pt>
                <c:pt idx="46">
                  <c:v>推拿科</c:v>
                </c:pt>
                <c:pt idx="47">
                  <c:v>中医外治中心</c:v>
                </c:pt>
                <c:pt idx="48">
                  <c:v>西区重症医学科</c:v>
                </c:pt>
                <c:pt idx="49">
                  <c:v>医院</c:v>
                </c:pt>
                <c:pt idx="50">
                  <c:v>小儿推拿科</c:v>
                </c:pt>
                <c:pt idx="51">
                  <c:v>普通外科</c:v>
                </c:pt>
                <c:pt idx="52">
                  <c:v>治未病中心</c:v>
                </c:pt>
                <c:pt idx="53">
                  <c:v>胸外科</c:v>
                </c:pt>
                <c:pt idx="54">
                  <c:v>周围血管科</c:v>
                </c:pt>
                <c:pt idx="55">
                  <c:v>脑病二科</c:v>
                </c:pt>
                <c:pt idx="56">
                  <c:v>妇二科</c:v>
                </c:pt>
                <c:pt idx="57">
                  <c:v>针灸科</c:v>
                </c:pt>
                <c:pt idx="58">
                  <c:v>脾胃科消化科合并</c:v>
                </c:pt>
                <c:pt idx="59">
                  <c:v>消化内科</c:v>
                </c:pt>
                <c:pt idx="60">
                  <c:v>心血管内科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98.84411299100528</c:v>
                </c:pt>
                <c:pt idx="2">
                  <c:v>98.04910743938721</c:v>
                </c:pt>
                <c:pt idx="3">
                  <c:v>97.70031721259897</c:v>
                </c:pt>
                <c:pt idx="4">
                  <c:v>97.16277488629545</c:v>
                </c:pt>
                <c:pt idx="5">
                  <c:v>96.69297887837</c:v>
                </c:pt>
                <c:pt idx="6">
                  <c:v>95.84360143608819</c:v>
                </c:pt>
                <c:pt idx="7">
                  <c:v>93.18558507783739</c:v>
                </c:pt>
                <c:pt idx="8">
                  <c:v>92.82607015608681</c:v>
                </c:pt>
                <c:pt idx="9">
                  <c:v>92.6925166019565</c:v>
                </c:pt>
                <c:pt idx="10">
                  <c:v>91.4768002069401</c:v>
                </c:pt>
                <c:pt idx="11">
                  <c:v>87.50372550708659</c:v>
                </c:pt>
                <c:pt idx="12">
                  <c:v>87.38322866885147</c:v>
                </c:pt>
                <c:pt idx="13">
                  <c:v>86.10329416261547</c:v>
                </c:pt>
                <c:pt idx="14">
                  <c:v>85.96102813326377</c:v>
                </c:pt>
                <c:pt idx="15">
                  <c:v>85.64811432374982</c:v>
                </c:pt>
                <c:pt idx="16">
                  <c:v>82.50734284543023</c:v>
                </c:pt>
                <c:pt idx="17">
                  <c:v>80.19318492259204</c:v>
                </c:pt>
                <c:pt idx="18">
                  <c:v>77.02275035670563</c:v>
                </c:pt>
                <c:pt idx="19">
                  <c:v>76.92609030699802</c:v>
                </c:pt>
                <c:pt idx="20">
                  <c:v>75.61898596901685</c:v>
                </c:pt>
                <c:pt idx="21">
                  <c:v>73.72622040251136</c:v>
                </c:pt>
                <c:pt idx="22">
                  <c:v>70.98612623531767</c:v>
                </c:pt>
                <c:pt idx="23">
                  <c:v>70.11991554902826</c:v>
                </c:pt>
                <c:pt idx="24">
                  <c:v>69.8740339410989</c:v>
                </c:pt>
                <c:pt idx="25">
                  <c:v>67.92922828146098</c:v>
                </c:pt>
                <c:pt idx="26">
                  <c:v>67.88373922947086</c:v>
                </c:pt>
                <c:pt idx="27">
                  <c:v>64.92007752345363</c:v>
                </c:pt>
                <c:pt idx="28">
                  <c:v>64.45817665230199</c:v>
                </c:pt>
                <c:pt idx="29">
                  <c:v>63.71397595391107</c:v>
                </c:pt>
                <c:pt idx="30">
                  <c:v>61.60649428423696</c:v>
                </c:pt>
                <c:pt idx="31">
                  <c:v>56.69239808242741</c:v>
                </c:pt>
                <c:pt idx="32">
                  <c:v>54.8175668242431</c:v>
                </c:pt>
                <c:pt idx="33">
                  <c:v>53.71450761081084</c:v>
                </c:pt>
                <c:pt idx="34">
                  <c:v>50.100190460203216</c:v>
                </c:pt>
                <c:pt idx="35">
                  <c:v>49.40419867317711</c:v>
                </c:pt>
                <c:pt idx="36">
                  <c:v>49.38049298435932</c:v>
                </c:pt>
                <c:pt idx="37">
                  <c:v>46.561636423598586</c:v>
                </c:pt>
                <c:pt idx="38">
                  <c:v>43.71609656704348</c:v>
                </c:pt>
                <c:pt idx="39">
                  <c:v>43.53921310675805</c:v>
                </c:pt>
                <c:pt idx="40">
                  <c:v>43.241551737603324</c:v>
                </c:pt>
                <c:pt idx="41">
                  <c:v>42.48785681940899</c:v>
                </c:pt>
                <c:pt idx="42">
                  <c:v>42.30020632555019</c:v>
                </c:pt>
                <c:pt idx="43">
                  <c:v>36.95725663057372</c:v>
                </c:pt>
                <c:pt idx="44">
                  <c:v>35.158028983796555</c:v>
                </c:pt>
                <c:pt idx="45">
                  <c:v>34.93962990880912</c:v>
                </c:pt>
                <c:pt idx="46">
                  <c:v>33.37367674598692</c:v>
                </c:pt>
                <c:pt idx="47">
                  <c:v>28.210662485856368</c:v>
                </c:pt>
                <c:pt idx="48">
                  <c:v>25.84066562077778</c:v>
                </c:pt>
                <c:pt idx="49">
                  <c:v>24.138228840310973</c:v>
                </c:pt>
                <c:pt idx="50">
                  <c:v>23.156506465274358</c:v>
                </c:pt>
                <c:pt idx="51">
                  <c:v>22.40279710620865</c:v>
                </c:pt>
                <c:pt idx="52">
                  <c:v>21.683823020960787</c:v>
                </c:pt>
                <c:pt idx="53">
                  <c:v>20.51768460804898</c:v>
                </c:pt>
                <c:pt idx="54">
                  <c:v>20.470462898751993</c:v>
                </c:pt>
                <c:pt idx="55">
                  <c:v>15.744604407715112</c:v>
                </c:pt>
                <c:pt idx="56">
                  <c:v>11.08535681794336</c:v>
                </c:pt>
                <c:pt idx="57">
                  <c:v>10.192070976915193</c:v>
                </c:pt>
                <c:pt idx="58">
                  <c:v>4.876787619557737</c:v>
                </c:pt>
                <c:pt idx="59">
                  <c:v>4.205205324375249</c:v>
                </c:pt>
                <c:pt idx="60">
                  <c:v>3.4999346853665263</c:v>
                </c:pt>
                <c:pt idx="61">
                  <c:v>1.3883894186873387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脑病二科</c:v>
                </c:pt>
                <c:pt idx="2">
                  <c:v>肿瘤内科</c:v>
                </c:pt>
                <c:pt idx="3">
                  <c:v>脾胃病科</c:v>
                </c:pt>
                <c:pt idx="4">
                  <c:v>创伤骨科</c:v>
                </c:pt>
                <c:pt idx="5">
                  <c:v>肾病科</c:v>
                </c:pt>
                <c:pt idx="6">
                  <c:v>普通外科</c:v>
                </c:pt>
                <c:pt idx="7">
                  <c:v>东区重症医学科</c:v>
                </c:pt>
                <c:pt idx="8">
                  <c:v>微创骨科</c:v>
                </c:pt>
                <c:pt idx="9">
                  <c:v>中医经典科</c:v>
                </c:pt>
                <c:pt idx="10">
                  <c:v>小儿推拿科</c:v>
                </c:pt>
                <c:pt idx="11">
                  <c:v>产科</c:v>
                </c:pt>
                <c:pt idx="12">
                  <c:v>医院</c:v>
                </c:pt>
                <c:pt idx="13">
                  <c:v>肾脏内科</c:v>
                </c:pt>
                <c:pt idx="14">
                  <c:v>运动损伤骨科</c:v>
                </c:pt>
                <c:pt idx="15">
                  <c:v>血液科</c:v>
                </c:pt>
                <c:pt idx="16">
                  <c:v>心病一科</c:v>
                </c:pt>
                <c:pt idx="17">
                  <c:v>心病三科</c:v>
                </c:pt>
                <c:pt idx="18">
                  <c:v>儿科</c:v>
                </c:pt>
                <c:pt idx="19">
                  <c:v>呼吸内科</c:v>
                </c:pt>
                <c:pt idx="20">
                  <c:v>中医外治中心</c:v>
                </c:pt>
                <c:pt idx="21">
                  <c:v>东区肾病科</c:v>
                </c:pt>
                <c:pt idx="22">
                  <c:v>小儿骨科</c:v>
                </c:pt>
                <c:pt idx="23">
                  <c:v>内分泌科</c:v>
                </c:pt>
                <c:pt idx="24">
                  <c:v>骨科</c:v>
                </c:pt>
                <c:pt idx="25">
                  <c:v>推拿科</c:v>
                </c:pt>
                <c:pt idx="26">
                  <c:v>风湿病科</c:v>
                </c:pt>
                <c:pt idx="27">
                  <c:v>治未病中心</c:v>
                </c:pt>
                <c:pt idx="28">
                  <c:v>显微骨科</c:v>
                </c:pt>
                <c:pt idx="29">
                  <c:v>针灸科</c:v>
                </c:pt>
                <c:pt idx="30">
                  <c:v>口腔科</c:v>
                </c:pt>
                <c:pt idx="31">
                  <c:v>妇二科</c:v>
                </c:pt>
                <c:pt idx="32">
                  <c:v>重症医学科</c:v>
                </c:pt>
                <c:pt idx="33">
                  <c:v>老年医学科</c:v>
                </c:pt>
                <c:pt idx="34">
                  <c:v>肛肠科</c:v>
                </c:pt>
                <c:pt idx="35">
                  <c:v>脾胃科消化科合并</c:v>
                </c:pt>
                <c:pt idx="36">
                  <c:v>关节骨科</c:v>
                </c:pt>
                <c:pt idx="37">
                  <c:v>耳鼻喉科</c:v>
                </c:pt>
                <c:pt idx="38">
                  <c:v>脑病一科</c:v>
                </c:pt>
                <c:pt idx="39">
                  <c:v>综合内科</c:v>
                </c:pt>
                <c:pt idx="40">
                  <c:v>脑病三科</c:v>
                </c:pt>
                <c:pt idx="41">
                  <c:v>周围血管科</c:v>
                </c:pt>
                <c:pt idx="42">
                  <c:v>美容皮肤科</c:v>
                </c:pt>
                <c:pt idx="43">
                  <c:v>眼科</c:v>
                </c:pt>
                <c:pt idx="44">
                  <c:v>胸外科</c:v>
                </c:pt>
                <c:pt idx="45">
                  <c:v>身心医学科</c:v>
                </c:pt>
                <c:pt idx="46">
                  <c:v>泌尿外科</c:v>
                </c:pt>
                <c:pt idx="47">
                  <c:v>皮肤科</c:v>
                </c:pt>
                <c:pt idx="48">
                  <c:v>妇科</c:v>
                </c:pt>
                <c:pt idx="49">
                  <c:v>心病四科</c:v>
                </c:pt>
                <c:pt idx="50">
                  <c:v>肝胆外科</c:v>
                </c:pt>
                <c:pt idx="51">
                  <c:v>乳腺甲状腺外科</c:v>
                </c:pt>
                <c:pt idx="52">
                  <c:v>神经内科</c:v>
                </c:pt>
                <c:pt idx="53">
                  <c:v>消化内科</c:v>
                </c:pt>
                <c:pt idx="54">
                  <c:v>心病二科</c:v>
                </c:pt>
                <c:pt idx="55">
                  <c:v>康复科</c:v>
                </c:pt>
                <c:pt idx="56">
                  <c:v>心血管内科</c:v>
                </c:pt>
                <c:pt idx="57">
                  <c:v>妇科妇二科合并</c:v>
                </c:pt>
                <c:pt idx="58">
                  <c:v>西区重症医学科</c:v>
                </c:pt>
                <c:pt idx="59">
                  <c:v>男科</c:v>
                </c:pt>
                <c:pt idx="60">
                  <c:v>神经外科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98.51076214826755</c:v>
                </c:pt>
                <c:pt idx="2">
                  <c:v>96.1574739641667</c:v>
                </c:pt>
                <c:pt idx="3">
                  <c:v>96.14989771261855</c:v>
                </c:pt>
                <c:pt idx="4">
                  <c:v>95.85575023235492</c:v>
                </c:pt>
                <c:pt idx="5">
                  <c:v>87.51423361144293</c:v>
                </c:pt>
                <c:pt idx="6">
                  <c:v>85.90057769498873</c:v>
                </c:pt>
                <c:pt idx="7">
                  <c:v>83.01912000515587</c:v>
                </c:pt>
                <c:pt idx="8">
                  <c:v>81.8278379992115</c:v>
                </c:pt>
                <c:pt idx="9">
                  <c:v>80.65052649309555</c:v>
                </c:pt>
                <c:pt idx="10">
                  <c:v>80.45547460551126</c:v>
                </c:pt>
                <c:pt idx="11">
                  <c:v>77.95125015147856</c:v>
                </c:pt>
                <c:pt idx="12">
                  <c:v>77.6568396124469</c:v>
                </c:pt>
                <c:pt idx="13">
                  <c:v>76.9610060969089</c:v>
                </c:pt>
                <c:pt idx="14">
                  <c:v>75.60999877264017</c:v>
                </c:pt>
                <c:pt idx="15">
                  <c:v>75.42557957161236</c:v>
                </c:pt>
                <c:pt idx="16">
                  <c:v>75.35763590937705</c:v>
                </c:pt>
                <c:pt idx="17">
                  <c:v>70.32795564521663</c:v>
                </c:pt>
                <c:pt idx="18">
                  <c:v>67.99048327695947</c:v>
                </c:pt>
                <c:pt idx="19">
                  <c:v>65.73794635650812</c:v>
                </c:pt>
                <c:pt idx="20">
                  <c:v>65.26522707535842</c:v>
                </c:pt>
                <c:pt idx="21">
                  <c:v>63.9478538564294</c:v>
                </c:pt>
                <c:pt idx="22">
                  <c:v>61.36282355217835</c:v>
                </c:pt>
                <c:pt idx="23">
                  <c:v>58.826310771255095</c:v>
                </c:pt>
                <c:pt idx="24">
                  <c:v>58.15196916975563</c:v>
                </c:pt>
                <c:pt idx="25">
                  <c:v>57.52026837519646</c:v>
                </c:pt>
                <c:pt idx="26">
                  <c:v>55.939082490539896</c:v>
                </c:pt>
                <c:pt idx="27">
                  <c:v>53.9162143284386</c:v>
                </c:pt>
                <c:pt idx="28">
                  <c:v>50.383198085553424</c:v>
                </c:pt>
                <c:pt idx="29">
                  <c:v>48.796189466608105</c:v>
                </c:pt>
                <c:pt idx="30">
                  <c:v>45.19012065092726</c:v>
                </c:pt>
                <c:pt idx="31">
                  <c:v>45.16951179093076</c:v>
                </c:pt>
                <c:pt idx="32">
                  <c:v>41.7675288766694</c:v>
                </c:pt>
                <c:pt idx="33">
                  <c:v>41.161241018629156</c:v>
                </c:pt>
                <c:pt idx="34">
                  <c:v>41.00855186234396</c:v>
                </c:pt>
                <c:pt idx="35">
                  <c:v>40.04544818103866</c:v>
                </c:pt>
                <c:pt idx="36">
                  <c:v>39.58629067578558</c:v>
                </c:pt>
                <c:pt idx="37">
                  <c:v>35.299858421444235</c:v>
                </c:pt>
                <c:pt idx="38">
                  <c:v>35.194496136896994</c:v>
                </c:pt>
                <c:pt idx="39">
                  <c:v>34.58953220138155</c:v>
                </c:pt>
                <c:pt idx="40">
                  <c:v>32.71045580797175</c:v>
                </c:pt>
                <c:pt idx="41">
                  <c:v>31.622894493337704</c:v>
                </c:pt>
                <c:pt idx="42">
                  <c:v>29.56753464185508</c:v>
                </c:pt>
                <c:pt idx="43">
                  <c:v>25.992649284164663</c:v>
                </c:pt>
                <c:pt idx="44">
                  <c:v>23.483836864115283</c:v>
                </c:pt>
                <c:pt idx="45">
                  <c:v>21.48718978259112</c:v>
                </c:pt>
                <c:pt idx="46">
                  <c:v>20.71602688203234</c:v>
                </c:pt>
                <c:pt idx="47">
                  <c:v>20.412583547151215</c:v>
                </c:pt>
                <c:pt idx="48">
                  <c:v>19.578570368113887</c:v>
                </c:pt>
                <c:pt idx="49">
                  <c:v>16.22712744553302</c:v>
                </c:pt>
                <c:pt idx="50">
                  <c:v>14.112057932751851</c:v>
                </c:pt>
                <c:pt idx="51">
                  <c:v>12.51532447760162</c:v>
                </c:pt>
                <c:pt idx="52">
                  <c:v>10.69723366040394</c:v>
                </c:pt>
                <c:pt idx="53">
                  <c:v>10.430062061681328</c:v>
                </c:pt>
                <c:pt idx="54">
                  <c:v>8.488526650387378</c:v>
                </c:pt>
                <c:pt idx="55">
                  <c:v>8.408580318615876</c:v>
                </c:pt>
                <c:pt idx="56">
                  <c:v>7.984779233735283</c:v>
                </c:pt>
                <c:pt idx="57">
                  <c:v>7.241981559995371</c:v>
                </c:pt>
                <c:pt idx="58">
                  <c:v>6.825833732467233</c:v>
                </c:pt>
                <c:pt idx="59">
                  <c:v>5.6015343200605665</c:v>
                </c:pt>
                <c:pt idx="60">
                  <c:v>3.4371445700472574</c:v>
                </c:pt>
                <c:pt idx="61">
                  <c:v>2.091674088843232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美容皮肤科</c:v>
                </c:pt>
                <c:pt idx="2">
                  <c:v>肛肠科</c:v>
                </c:pt>
                <c:pt idx="3">
                  <c:v>心病二科</c:v>
                </c:pt>
                <c:pt idx="4">
                  <c:v>康复科</c:v>
                </c:pt>
                <c:pt idx="5">
                  <c:v>中医经典科</c:v>
                </c:pt>
                <c:pt idx="6">
                  <c:v>男科</c:v>
                </c:pt>
                <c:pt idx="7">
                  <c:v>内分泌科</c:v>
                </c:pt>
                <c:pt idx="8">
                  <c:v>心病四科</c:v>
                </c:pt>
                <c:pt idx="9">
                  <c:v>东区肾病科</c:v>
                </c:pt>
                <c:pt idx="10">
                  <c:v>脑病二科</c:v>
                </c:pt>
                <c:pt idx="11">
                  <c:v>风湿病科</c:v>
                </c:pt>
                <c:pt idx="12">
                  <c:v>小儿骨科</c:v>
                </c:pt>
                <c:pt idx="13">
                  <c:v>胸外科</c:v>
                </c:pt>
                <c:pt idx="14">
                  <c:v>妇科</c:v>
                </c:pt>
                <c:pt idx="15">
                  <c:v>呼吸内科</c:v>
                </c:pt>
                <c:pt idx="16">
                  <c:v>心病三科</c:v>
                </c:pt>
                <c:pt idx="17">
                  <c:v>脊柱骨科</c:v>
                </c:pt>
                <c:pt idx="18">
                  <c:v>关节骨科</c:v>
                </c:pt>
                <c:pt idx="19">
                  <c:v>周围血管科</c:v>
                </c:pt>
                <c:pt idx="20">
                  <c:v>脑病三科</c:v>
                </c:pt>
                <c:pt idx="21">
                  <c:v>骨科</c:v>
                </c:pt>
                <c:pt idx="22">
                  <c:v>综合内科</c:v>
                </c:pt>
                <c:pt idx="23">
                  <c:v>肝胆外科</c:v>
                </c:pt>
                <c:pt idx="24">
                  <c:v>产科</c:v>
                </c:pt>
                <c:pt idx="25">
                  <c:v>妇二科</c:v>
                </c:pt>
                <c:pt idx="26">
                  <c:v>神经内科</c:v>
                </c:pt>
                <c:pt idx="27">
                  <c:v>皮肤科</c:v>
                </c:pt>
                <c:pt idx="28">
                  <c:v>儿科</c:v>
                </c:pt>
                <c:pt idx="29">
                  <c:v>西区重症医学科</c:v>
                </c:pt>
                <c:pt idx="30">
                  <c:v>肿瘤内科</c:v>
                </c:pt>
                <c:pt idx="31">
                  <c:v>运动损伤骨科</c:v>
                </c:pt>
                <c:pt idx="32">
                  <c:v>脾胃科消化科合并</c:v>
                </c:pt>
                <c:pt idx="33">
                  <c:v>血液科</c:v>
                </c:pt>
                <c:pt idx="34">
                  <c:v>肝病科</c:v>
                </c:pt>
                <c:pt idx="35">
                  <c:v>妇科妇二科合并</c:v>
                </c:pt>
                <c:pt idx="36">
                  <c:v>重症医学科</c:v>
                </c:pt>
                <c:pt idx="37">
                  <c:v>东区重症医学科</c:v>
                </c:pt>
                <c:pt idx="38">
                  <c:v>小儿推拿科</c:v>
                </c:pt>
                <c:pt idx="39">
                  <c:v>脾胃病科</c:v>
                </c:pt>
                <c:pt idx="40">
                  <c:v>肾病科</c:v>
                </c:pt>
                <c:pt idx="41">
                  <c:v>治未病中心</c:v>
                </c:pt>
                <c:pt idx="42">
                  <c:v>身心医学科</c:v>
                </c:pt>
                <c:pt idx="43">
                  <c:v>普通外科</c:v>
                </c:pt>
                <c:pt idx="44">
                  <c:v>耳鼻喉科</c:v>
                </c:pt>
                <c:pt idx="45">
                  <c:v>显微骨科</c:v>
                </c:pt>
                <c:pt idx="46">
                  <c:v>神经外科</c:v>
                </c:pt>
                <c:pt idx="47">
                  <c:v>中医外治中心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消化内科</c:v>
                </c:pt>
                <c:pt idx="51">
                  <c:v>脑病一科</c:v>
                </c:pt>
                <c:pt idx="52">
                  <c:v>推拿科</c:v>
                </c:pt>
                <c:pt idx="53">
                  <c:v>创伤骨科</c:v>
                </c:pt>
                <c:pt idx="54">
                  <c:v>老年医学科</c:v>
                </c:pt>
                <c:pt idx="55">
                  <c:v>口腔科</c:v>
                </c:pt>
                <c:pt idx="56">
                  <c:v>医院</c:v>
                </c:pt>
                <c:pt idx="57">
                  <c:v>眼科</c:v>
                </c:pt>
                <c:pt idx="58">
                  <c:v>微创骨科</c:v>
                </c:pt>
                <c:pt idx="59">
                  <c:v>泌尿外科</c:v>
                </c:pt>
                <c:pt idx="60">
                  <c:v>乳腺甲状腺外科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99.52451102713502</c:v>
                </c:pt>
                <c:pt idx="2">
                  <c:v>96.08668264852285</c:v>
                </c:pt>
                <c:pt idx="3">
                  <c:v>95.999326908047</c:v>
                </c:pt>
                <c:pt idx="4">
                  <c:v>92.87898930130164</c:v>
                </c:pt>
                <c:pt idx="5">
                  <c:v>92.50737891653463</c:v>
                </c:pt>
                <c:pt idx="6">
                  <c:v>91.27535614211472</c:v>
                </c:pt>
                <c:pt idx="7">
                  <c:v>89.02589476364598</c:v>
                </c:pt>
                <c:pt idx="8">
                  <c:v>87.24521262677673</c:v>
                </c:pt>
                <c:pt idx="9">
                  <c:v>86.60729503830785</c:v>
                </c:pt>
                <c:pt idx="10">
                  <c:v>86.24618244661445</c:v>
                </c:pt>
                <c:pt idx="11">
                  <c:v>84.52162640570586</c:v>
                </c:pt>
                <c:pt idx="12">
                  <c:v>84.16526421974638</c:v>
                </c:pt>
                <c:pt idx="13">
                  <c:v>83.15208857437165</c:v>
                </c:pt>
                <c:pt idx="14">
                  <c:v>82.88809387739009</c:v>
                </c:pt>
                <c:pt idx="15">
                  <c:v>81.8501151592723</c:v>
                </c:pt>
                <c:pt idx="16">
                  <c:v>79.83470963114337</c:v>
                </c:pt>
                <c:pt idx="17">
                  <c:v>79.20787104998546</c:v>
                </c:pt>
                <c:pt idx="18">
                  <c:v>79.06191145350768</c:v>
                </c:pt>
                <c:pt idx="19">
                  <c:v>77.8042234546797</c:v>
                </c:pt>
                <c:pt idx="20">
                  <c:v>77.00617562029261</c:v>
                </c:pt>
                <c:pt idx="21">
                  <c:v>69.94261640195576</c:v>
                </c:pt>
                <c:pt idx="22">
                  <c:v>69.5805171107322</c:v>
                </c:pt>
                <c:pt idx="23">
                  <c:v>67.88688333745482</c:v>
                </c:pt>
                <c:pt idx="24">
                  <c:v>67.66359954534694</c:v>
                </c:pt>
                <c:pt idx="25">
                  <c:v>65.7164292900702</c:v>
                </c:pt>
                <c:pt idx="26">
                  <c:v>65.00579825785323</c:v>
                </c:pt>
                <c:pt idx="27">
                  <c:v>63.94342699168565</c:v>
                </c:pt>
                <c:pt idx="28">
                  <c:v>62.94132876042986</c:v>
                </c:pt>
                <c:pt idx="29">
                  <c:v>62.22468752173434</c:v>
                </c:pt>
                <c:pt idx="30">
                  <c:v>61.80465359323512</c:v>
                </c:pt>
                <c:pt idx="31">
                  <c:v>61.73661720135123</c:v>
                </c:pt>
                <c:pt idx="32">
                  <c:v>56.69085040164157</c:v>
                </c:pt>
                <c:pt idx="33">
                  <c:v>54.42925424219313</c:v>
                </c:pt>
                <c:pt idx="34">
                  <c:v>52.774446888464595</c:v>
                </c:pt>
                <c:pt idx="35">
                  <c:v>50.055347556073116</c:v>
                </c:pt>
                <c:pt idx="36">
                  <c:v>48.3348876171603</c:v>
                </c:pt>
                <c:pt idx="37">
                  <c:v>45.87290872976515</c:v>
                </c:pt>
                <c:pt idx="38">
                  <c:v>44.564576384010785</c:v>
                </c:pt>
                <c:pt idx="39">
                  <c:v>38.80516900730446</c:v>
                </c:pt>
                <c:pt idx="40">
                  <c:v>38.222450407919204</c:v>
                </c:pt>
                <c:pt idx="41">
                  <c:v>37.18219404949598</c:v>
                </c:pt>
                <c:pt idx="42">
                  <c:v>36.50918046799107</c:v>
                </c:pt>
                <c:pt idx="43">
                  <c:v>35.94150380933006</c:v>
                </c:pt>
                <c:pt idx="44">
                  <c:v>31.6885837122358</c:v>
                </c:pt>
                <c:pt idx="45">
                  <c:v>31.406886764354905</c:v>
                </c:pt>
                <c:pt idx="46">
                  <c:v>30.74881410203868</c:v>
                </c:pt>
                <c:pt idx="47">
                  <c:v>25.417459363794823</c:v>
                </c:pt>
                <c:pt idx="48">
                  <c:v>20.754011654831142</c:v>
                </c:pt>
                <c:pt idx="49">
                  <c:v>19.31362934075756</c:v>
                </c:pt>
                <c:pt idx="50">
                  <c:v>19.040340246619458</c:v>
                </c:pt>
                <c:pt idx="51">
                  <c:v>16.510567895556274</c:v>
                </c:pt>
                <c:pt idx="52">
                  <c:v>16.429115198944345</c:v>
                </c:pt>
                <c:pt idx="53">
                  <c:v>15.654217765796604</c:v>
                </c:pt>
                <c:pt idx="54">
                  <c:v>11.054056385213395</c:v>
                </c:pt>
                <c:pt idx="55">
                  <c:v>7.897572264472389</c:v>
                </c:pt>
                <c:pt idx="56">
                  <c:v>6.462915782321425</c:v>
                </c:pt>
                <c:pt idx="57">
                  <c:v>4.927458710693894</c:v>
                </c:pt>
                <c:pt idx="58">
                  <c:v>4.9118586987525585</c:v>
                </c:pt>
                <c:pt idx="59">
                  <c:v>2.333400310761936</c:v>
                </c:pt>
                <c:pt idx="60">
                  <c:v>2.226079101207203</c:v>
                </c:pt>
                <c:pt idx="61">
                  <c:v>2.0813242163675434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美容皮肤科</c:v>
                </c:pt>
                <c:pt idx="2">
                  <c:v>脑病二科</c:v>
                </c:pt>
                <c:pt idx="3">
                  <c:v>肝病科</c:v>
                </c:pt>
                <c:pt idx="4">
                  <c:v>推拿科</c:v>
                </c:pt>
                <c:pt idx="5">
                  <c:v>运动损伤骨科</c:v>
                </c:pt>
                <c:pt idx="6">
                  <c:v>重症医学科</c:v>
                </c:pt>
                <c:pt idx="7">
                  <c:v>小儿推拿科</c:v>
                </c:pt>
                <c:pt idx="8">
                  <c:v>西区重症医学科</c:v>
                </c:pt>
                <c:pt idx="9">
                  <c:v>普通外科</c:v>
                </c:pt>
                <c:pt idx="10">
                  <c:v>医院</c:v>
                </c:pt>
                <c:pt idx="11">
                  <c:v>东区重症医学科</c:v>
                </c:pt>
                <c:pt idx="12">
                  <c:v>治未病中心</c:v>
                </c:pt>
                <c:pt idx="13">
                  <c:v>小儿骨科</c:v>
                </c:pt>
                <c:pt idx="14">
                  <c:v>儿科</c:v>
                </c:pt>
                <c:pt idx="15">
                  <c:v>关节骨科</c:v>
                </c:pt>
                <c:pt idx="16">
                  <c:v>内分泌科</c:v>
                </c:pt>
                <c:pt idx="17">
                  <c:v>消化内科</c:v>
                </c:pt>
                <c:pt idx="18">
                  <c:v>风湿病科</c:v>
                </c:pt>
                <c:pt idx="19">
                  <c:v>脾胃病科</c:v>
                </c:pt>
                <c:pt idx="20">
                  <c:v>肝胆外科</c:v>
                </c:pt>
                <c:pt idx="21">
                  <c:v>肛肠科</c:v>
                </c:pt>
                <c:pt idx="22">
                  <c:v>周围血管科</c:v>
                </c:pt>
                <c:pt idx="23">
                  <c:v>皮肤科</c:v>
                </c:pt>
                <c:pt idx="24">
                  <c:v>神经外科</c:v>
                </c:pt>
                <c:pt idx="25">
                  <c:v>乳腺甲状腺外科</c:v>
                </c:pt>
                <c:pt idx="26">
                  <c:v>东区肾病科</c:v>
                </c:pt>
                <c:pt idx="27">
                  <c:v>创伤骨科</c:v>
                </c:pt>
                <c:pt idx="28">
                  <c:v>显微骨科</c:v>
                </c:pt>
                <c:pt idx="29">
                  <c:v>身心医学科</c:v>
                </c:pt>
                <c:pt idx="30">
                  <c:v>中医经典科</c:v>
                </c:pt>
                <c:pt idx="31">
                  <c:v>耳鼻喉科</c:v>
                </c:pt>
                <c:pt idx="32">
                  <c:v>微创骨科</c:v>
                </c:pt>
                <c:pt idx="33">
                  <c:v>肾脏内科</c:v>
                </c:pt>
                <c:pt idx="34">
                  <c:v>脊柱骨科</c:v>
                </c:pt>
                <c:pt idx="35">
                  <c:v>心血管内科</c:v>
                </c:pt>
                <c:pt idx="36">
                  <c:v>综合内科</c:v>
                </c:pt>
                <c:pt idx="37">
                  <c:v>妇二科</c:v>
                </c:pt>
                <c:pt idx="38">
                  <c:v>胸外科</c:v>
                </c:pt>
                <c:pt idx="39">
                  <c:v>中医外治中心</c:v>
                </c:pt>
                <c:pt idx="40">
                  <c:v>呼吸内科</c:v>
                </c:pt>
                <c:pt idx="41">
                  <c:v>男科</c:v>
                </c:pt>
                <c:pt idx="42">
                  <c:v>骨科</c:v>
                </c:pt>
                <c:pt idx="43">
                  <c:v>口腔科</c:v>
                </c:pt>
                <c:pt idx="44">
                  <c:v>心病二科</c:v>
                </c:pt>
                <c:pt idx="45">
                  <c:v>神经内科</c:v>
                </c:pt>
                <c:pt idx="46">
                  <c:v>康复科</c:v>
                </c:pt>
                <c:pt idx="47">
                  <c:v>肾病科</c:v>
                </c:pt>
                <c:pt idx="48">
                  <c:v>脑病一科</c:v>
                </c:pt>
                <c:pt idx="49">
                  <c:v>泌尿外科</c:v>
                </c:pt>
                <c:pt idx="50">
                  <c:v>脾胃科消化科合并</c:v>
                </c:pt>
                <c:pt idx="51">
                  <c:v>产科</c:v>
                </c:pt>
                <c:pt idx="52">
                  <c:v>心病三科</c:v>
                </c:pt>
                <c:pt idx="53">
                  <c:v>老年医学科</c:v>
                </c:pt>
                <c:pt idx="54">
                  <c:v>眼科</c:v>
                </c:pt>
                <c:pt idx="55">
                  <c:v>妇科</c:v>
                </c:pt>
                <c:pt idx="56">
                  <c:v>心病一科</c:v>
                </c:pt>
                <c:pt idx="57">
                  <c:v>肿瘤内科</c:v>
                </c:pt>
                <c:pt idx="58">
                  <c:v>针灸科</c:v>
                </c:pt>
                <c:pt idx="59">
                  <c:v>脑病三科</c:v>
                </c:pt>
                <c:pt idx="60">
                  <c:v>血液科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36.41671472860372</c:v>
                </c:pt>
                <c:pt idx="2">
                  <c:v>10.437768444081685</c:v>
                </c:pt>
                <c:pt idx="3">
                  <c:v>7.432162525750281</c:v>
                </c:pt>
                <c:pt idx="4">
                  <c:v>6.808181509294773</c:v>
                </c:pt>
                <c:pt idx="5">
                  <c:v>5.1568339451937995</c:v>
                </c:pt>
                <c:pt idx="6">
                  <c:v>4.152865028662058</c:v>
                </c:pt>
                <c:pt idx="7">
                  <c:v>3.425456610977627</c:v>
                </c:pt>
                <c:pt idx="8">
                  <c:v>2.797967136982257</c:v>
                </c:pt>
                <c:pt idx="9">
                  <c:v>2.7044941011344714</c:v>
                </c:pt>
                <c:pt idx="10">
                  <c:v>2.699107329905582</c:v>
                </c:pt>
                <c:pt idx="11">
                  <c:v>2.6481952326558265</c:v>
                </c:pt>
                <c:pt idx="12">
                  <c:v>2.632780973305026</c:v>
                </c:pt>
                <c:pt idx="13">
                  <c:v>2.3058021733044782</c:v>
                </c:pt>
                <c:pt idx="14">
                  <c:v>2.2042054118310332</c:v>
                </c:pt>
                <c:pt idx="15">
                  <c:v>1.9773717329053742</c:v>
                </c:pt>
                <c:pt idx="16">
                  <c:v>1.5749356700091717</c:v>
                </c:pt>
                <c:pt idx="17">
                  <c:v>1.543844533798355</c:v>
                </c:pt>
                <c:pt idx="18">
                  <c:v>1.5305327878406696</c:v>
                </c:pt>
                <c:pt idx="19">
                  <c:v>1.357469945453759</c:v>
                </c:pt>
                <c:pt idx="20">
                  <c:v>1.3557750434363636</c:v>
                </c:pt>
                <c:pt idx="21">
                  <c:v>1.3532009567345593</c:v>
                </c:pt>
                <c:pt idx="22">
                  <c:v>1.1871917446829297</c:v>
                </c:pt>
                <c:pt idx="23">
                  <c:v>0.9972233256730596</c:v>
                </c:pt>
                <c:pt idx="24">
                  <c:v>0.9756326620458304</c:v>
                </c:pt>
                <c:pt idx="25">
                  <c:v>0.9746531717120134</c:v>
                </c:pt>
                <c:pt idx="26">
                  <c:v>0.966560813521546</c:v>
                </c:pt>
                <c:pt idx="27">
                  <c:v>0.9649826245703452</c:v>
                </c:pt>
                <c:pt idx="28">
                  <c:v>0.916222494355262</c:v>
                </c:pt>
                <c:pt idx="29">
                  <c:v>0.9082867633020025</c:v>
                </c:pt>
                <c:pt idx="30">
                  <c:v>0.9005337653227434</c:v>
                </c:pt>
                <c:pt idx="31">
                  <c:v>0.873915067240573</c:v>
                </c:pt>
                <c:pt idx="32">
                  <c:v>0.8162095735131978</c:v>
                </c:pt>
                <c:pt idx="33">
                  <c:v>0.7922650202112028</c:v>
                </c:pt>
                <c:pt idx="34">
                  <c:v>0.7764711165741636</c:v>
                </c:pt>
                <c:pt idx="35">
                  <c:v>0.7185306791815432</c:v>
                </c:pt>
                <c:pt idx="36">
                  <c:v>0.6951793643008676</c:v>
                </c:pt>
                <c:pt idx="37">
                  <c:v>0.6883815822979462</c:v>
                </c:pt>
                <c:pt idx="38">
                  <c:v>0.6591736343771302</c:v>
                </c:pt>
                <c:pt idx="39">
                  <c:v>0.6510888561986657</c:v>
                </c:pt>
                <c:pt idx="40">
                  <c:v>0.6047077000734087</c:v>
                </c:pt>
                <c:pt idx="41">
                  <c:v>0.5837054029402914</c:v>
                </c:pt>
                <c:pt idx="42">
                  <c:v>0.5459293218027771</c:v>
                </c:pt>
                <c:pt idx="43">
                  <c:v>0.5412366525417046</c:v>
                </c:pt>
                <c:pt idx="44">
                  <c:v>0.5190633500552201</c:v>
                </c:pt>
                <c:pt idx="45">
                  <c:v>0.49889611723194405</c:v>
                </c:pt>
                <c:pt idx="46">
                  <c:v>0.49224279795843995</c:v>
                </c:pt>
                <c:pt idx="47">
                  <c:v>0.49015318448534917</c:v>
                </c:pt>
                <c:pt idx="48">
                  <c:v>0.4809518288734419</c:v>
                </c:pt>
                <c:pt idx="49">
                  <c:v>0.47880232495364383</c:v>
                </c:pt>
                <c:pt idx="50">
                  <c:v>0.47192159621171076</c:v>
                </c:pt>
                <c:pt idx="51">
                  <c:v>0.465713378810055</c:v>
                </c:pt>
                <c:pt idx="52">
                  <c:v>0.45682646010226435</c:v>
                </c:pt>
                <c:pt idx="53">
                  <c:v>0.446950378930391</c:v>
                </c:pt>
                <c:pt idx="54">
                  <c:v>0.4416381347675216</c:v>
                </c:pt>
                <c:pt idx="55">
                  <c:v>0.43723810000353314</c:v>
                </c:pt>
                <c:pt idx="56">
                  <c:v>0.4322646224434531</c:v>
                </c:pt>
                <c:pt idx="57">
                  <c:v>0.42913754968084733</c:v>
                </c:pt>
                <c:pt idx="58">
                  <c:v>0.3981564768936573</c:v>
                </c:pt>
                <c:pt idx="59">
                  <c:v>0.390589225780425</c:v>
                </c:pt>
                <c:pt idx="60">
                  <c:v>0.38899449475753795</c:v>
                </c:pt>
                <c:pt idx="61">
                  <c:v>0.38217841588981133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眼科</c:v>
                </c:pt>
                <c:pt idx="2">
                  <c:v>脑病一科</c:v>
                </c:pt>
                <c:pt idx="3">
                  <c:v>泌尿外科</c:v>
                </c:pt>
                <c:pt idx="4">
                  <c:v>男科</c:v>
                </c:pt>
                <c:pt idx="5">
                  <c:v>中医外治中心</c:v>
                </c:pt>
                <c:pt idx="6">
                  <c:v>产科</c:v>
                </c:pt>
                <c:pt idx="7">
                  <c:v>妇二科</c:v>
                </c:pt>
                <c:pt idx="8">
                  <c:v>儿科</c:v>
                </c:pt>
                <c:pt idx="9">
                  <c:v>身心医学科</c:v>
                </c:pt>
                <c:pt idx="10">
                  <c:v>心病二科</c:v>
                </c:pt>
                <c:pt idx="11">
                  <c:v>针灸科</c:v>
                </c:pt>
                <c:pt idx="12">
                  <c:v>风湿病科</c:v>
                </c:pt>
                <c:pt idx="13">
                  <c:v>胸外科</c:v>
                </c:pt>
                <c:pt idx="14">
                  <c:v>推拿科</c:v>
                </c:pt>
                <c:pt idx="15">
                  <c:v>创伤骨科</c:v>
                </c:pt>
                <c:pt idx="16">
                  <c:v>妇科</c:v>
                </c:pt>
                <c:pt idx="17">
                  <c:v>周围血管科</c:v>
                </c:pt>
                <c:pt idx="18">
                  <c:v>普通外科</c:v>
                </c:pt>
                <c:pt idx="19">
                  <c:v>中医经典科</c:v>
                </c:pt>
                <c:pt idx="20">
                  <c:v>口腔科</c:v>
                </c:pt>
                <c:pt idx="21">
                  <c:v>肾脏内科</c:v>
                </c:pt>
                <c:pt idx="22">
                  <c:v>老年医学科</c:v>
                </c:pt>
                <c:pt idx="23">
                  <c:v>心病一科</c:v>
                </c:pt>
                <c:pt idx="24">
                  <c:v>东区肾病科</c:v>
                </c:pt>
                <c:pt idx="25">
                  <c:v>脑病二科</c:v>
                </c:pt>
                <c:pt idx="26">
                  <c:v>脾胃病科</c:v>
                </c:pt>
                <c:pt idx="27">
                  <c:v>肛肠科</c:v>
                </c:pt>
                <c:pt idx="28">
                  <c:v>显微骨科</c:v>
                </c:pt>
                <c:pt idx="29">
                  <c:v>骨科</c:v>
                </c:pt>
                <c:pt idx="30">
                  <c:v>微创骨科</c:v>
                </c:pt>
                <c:pt idx="31">
                  <c:v>康复科</c:v>
                </c:pt>
                <c:pt idx="32">
                  <c:v>东区重症医学科</c:v>
                </c:pt>
                <c:pt idx="33">
                  <c:v>运动损伤骨科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小儿推拿科</c:v>
                </c:pt>
                <c:pt idx="37">
                  <c:v>美容皮肤科</c:v>
                </c:pt>
                <c:pt idx="38">
                  <c:v>综合内科</c:v>
                </c:pt>
                <c:pt idx="39">
                  <c:v>肝胆外科</c:v>
                </c:pt>
                <c:pt idx="40">
                  <c:v>重症医学科</c:v>
                </c:pt>
                <c:pt idx="41">
                  <c:v>脑病三科</c:v>
                </c:pt>
                <c:pt idx="42">
                  <c:v>心病四科</c:v>
                </c:pt>
                <c:pt idx="43">
                  <c:v>神经外科</c:v>
                </c:pt>
                <c:pt idx="44">
                  <c:v>肾病科</c:v>
                </c:pt>
                <c:pt idx="45">
                  <c:v>脾胃科消化科合并</c:v>
                </c:pt>
                <c:pt idx="46">
                  <c:v>妇科妇二科合并</c:v>
                </c:pt>
                <c:pt idx="47">
                  <c:v>肝病科</c:v>
                </c:pt>
                <c:pt idx="48">
                  <c:v>皮肤科</c:v>
                </c:pt>
                <c:pt idx="49">
                  <c:v>西区重症医学科</c:v>
                </c:pt>
                <c:pt idx="50">
                  <c:v>心病三科</c:v>
                </c:pt>
                <c:pt idx="51">
                  <c:v>血液科</c:v>
                </c:pt>
                <c:pt idx="52">
                  <c:v>呼吸内科</c:v>
                </c:pt>
                <c:pt idx="53">
                  <c:v>脊柱骨科</c:v>
                </c:pt>
                <c:pt idx="54">
                  <c:v>小儿骨科</c:v>
                </c:pt>
                <c:pt idx="55">
                  <c:v>耳鼻喉科</c:v>
                </c:pt>
                <c:pt idx="56">
                  <c:v>消化内科</c:v>
                </c:pt>
                <c:pt idx="57">
                  <c:v>神经内科</c:v>
                </c:pt>
                <c:pt idx="58">
                  <c:v>乳腺甲状腺外科</c:v>
                </c:pt>
                <c:pt idx="59">
                  <c:v>内分泌科</c:v>
                </c:pt>
                <c:pt idx="60">
                  <c:v>关节骨科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94.66845009772629</c:v>
                </c:pt>
                <c:pt idx="2">
                  <c:v>90.74024646665927</c:v>
                </c:pt>
                <c:pt idx="3">
                  <c:v>87.90441437661988</c:v>
                </c:pt>
                <c:pt idx="4">
                  <c:v>87.53054780848242</c:v>
                </c:pt>
                <c:pt idx="5">
                  <c:v>86.59349105059809</c:v>
                </c:pt>
                <c:pt idx="6">
                  <c:v>86.35456577324375</c:v>
                </c:pt>
                <c:pt idx="7">
                  <c:v>86.15908634270876</c:v>
                </c:pt>
                <c:pt idx="8">
                  <c:v>83.55780489022659</c:v>
                </c:pt>
                <c:pt idx="9">
                  <c:v>80.9530760161429</c:v>
                </c:pt>
                <c:pt idx="10">
                  <c:v>79.09655077171765</c:v>
                </c:pt>
                <c:pt idx="11">
                  <c:v>79.02508263917723</c:v>
                </c:pt>
                <c:pt idx="12">
                  <c:v>78.30046378222728</c:v>
                </c:pt>
                <c:pt idx="13">
                  <c:v>77.15115119266582</c:v>
                </c:pt>
                <c:pt idx="14">
                  <c:v>76.69039013802103</c:v>
                </c:pt>
                <c:pt idx="15">
                  <c:v>71.81556736748935</c:v>
                </c:pt>
                <c:pt idx="16">
                  <c:v>71.78353754998174</c:v>
                </c:pt>
                <c:pt idx="17">
                  <c:v>71.14342446869598</c:v>
                </c:pt>
                <c:pt idx="18">
                  <c:v>70.64224402260727</c:v>
                </c:pt>
                <c:pt idx="19">
                  <c:v>70.29247729311847</c:v>
                </c:pt>
                <c:pt idx="20">
                  <c:v>68.69735600061763</c:v>
                </c:pt>
                <c:pt idx="21">
                  <c:v>68.10536970309501</c:v>
                </c:pt>
                <c:pt idx="22">
                  <c:v>64.29650527736652</c:v>
                </c:pt>
                <c:pt idx="23">
                  <c:v>63.36167496299164</c:v>
                </c:pt>
                <c:pt idx="24">
                  <c:v>61.709534398298274</c:v>
                </c:pt>
                <c:pt idx="25">
                  <c:v>60.196083664026666</c:v>
                </c:pt>
                <c:pt idx="26">
                  <c:v>59.80200144730436</c:v>
                </c:pt>
                <c:pt idx="27">
                  <c:v>57.783922281363935</c:v>
                </c:pt>
                <c:pt idx="28">
                  <c:v>56.594274817633796</c:v>
                </c:pt>
                <c:pt idx="29">
                  <c:v>54.21582395816068</c:v>
                </c:pt>
                <c:pt idx="30">
                  <c:v>49.51872346957834</c:v>
                </c:pt>
                <c:pt idx="31">
                  <c:v>48.67189218399306</c:v>
                </c:pt>
                <c:pt idx="32">
                  <c:v>44.53254453811404</c:v>
                </c:pt>
                <c:pt idx="33">
                  <c:v>43.14490837338246</c:v>
                </c:pt>
                <c:pt idx="34">
                  <c:v>42.503005770773164</c:v>
                </c:pt>
                <c:pt idx="35">
                  <c:v>39.39899586379467</c:v>
                </c:pt>
                <c:pt idx="36">
                  <c:v>39.09906503928154</c:v>
                </c:pt>
                <c:pt idx="37">
                  <c:v>38.67928838884978</c:v>
                </c:pt>
                <c:pt idx="38">
                  <c:v>38.31583307350628</c:v>
                </c:pt>
                <c:pt idx="39">
                  <c:v>37.22485315322739</c:v>
                </c:pt>
                <c:pt idx="40">
                  <c:v>36.9136095971378</c:v>
                </c:pt>
                <c:pt idx="41">
                  <c:v>36.52952815197894</c:v>
                </c:pt>
                <c:pt idx="42">
                  <c:v>36.30943503615875</c:v>
                </c:pt>
                <c:pt idx="43">
                  <c:v>32.53448948128536</c:v>
                </c:pt>
                <c:pt idx="44">
                  <c:v>30.537227711325933</c:v>
                </c:pt>
                <c:pt idx="45">
                  <c:v>26.45236711142645</c:v>
                </c:pt>
                <c:pt idx="46">
                  <c:v>23.722815299763987</c:v>
                </c:pt>
                <c:pt idx="47">
                  <c:v>21.230116642141684</c:v>
                </c:pt>
                <c:pt idx="48">
                  <c:v>18.436899281845267</c:v>
                </c:pt>
                <c:pt idx="49">
                  <c:v>17.62124558706144</c:v>
                </c:pt>
                <c:pt idx="50">
                  <c:v>16.500389996469043</c:v>
                </c:pt>
                <c:pt idx="51">
                  <c:v>16.438714046729423</c:v>
                </c:pt>
                <c:pt idx="52">
                  <c:v>16.18876629884779</c:v>
                </c:pt>
                <c:pt idx="53">
                  <c:v>16.023617097305543</c:v>
                </c:pt>
                <c:pt idx="54">
                  <c:v>15.328475647246162</c:v>
                </c:pt>
                <c:pt idx="55">
                  <c:v>9.708113518751034</c:v>
                </c:pt>
                <c:pt idx="56">
                  <c:v>9.351890146651433</c:v>
                </c:pt>
                <c:pt idx="57">
                  <c:v>8.29366887331861</c:v>
                </c:pt>
                <c:pt idx="58">
                  <c:v>5.105969188159455</c:v>
                </c:pt>
                <c:pt idx="59">
                  <c:v>4.220810061532417</c:v>
                </c:pt>
                <c:pt idx="60">
                  <c:v>2.8999071034004307</c:v>
                </c:pt>
                <c:pt idx="61">
                  <c:v>0.3294615760334148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微创骨科</c:v>
                </c:pt>
                <c:pt idx="2">
                  <c:v>泌尿外科</c:v>
                </c:pt>
                <c:pt idx="3">
                  <c:v>心病四科</c:v>
                </c:pt>
                <c:pt idx="4">
                  <c:v>关节骨科</c:v>
                </c:pt>
                <c:pt idx="5">
                  <c:v>肾病科</c:v>
                </c:pt>
                <c:pt idx="6">
                  <c:v>内分泌科</c:v>
                </c:pt>
                <c:pt idx="7">
                  <c:v>身心医学科</c:v>
                </c:pt>
                <c:pt idx="8">
                  <c:v>产科</c:v>
                </c:pt>
                <c:pt idx="9">
                  <c:v>康复科</c:v>
                </c:pt>
                <c:pt idx="10">
                  <c:v>皮肤科</c:v>
                </c:pt>
                <c:pt idx="11">
                  <c:v>消化内科</c:v>
                </c:pt>
                <c:pt idx="12">
                  <c:v>妇科妇二科合并</c:v>
                </c:pt>
                <c:pt idx="13">
                  <c:v>骨科</c:v>
                </c:pt>
                <c:pt idx="14">
                  <c:v>医院</c:v>
                </c:pt>
                <c:pt idx="15">
                  <c:v>肿瘤内科</c:v>
                </c:pt>
                <c:pt idx="16">
                  <c:v>心病一科</c:v>
                </c:pt>
                <c:pt idx="17">
                  <c:v>妇二科</c:v>
                </c:pt>
                <c:pt idx="18">
                  <c:v>心血管内科</c:v>
                </c:pt>
                <c:pt idx="19">
                  <c:v>脾胃科消化科合并</c:v>
                </c:pt>
                <c:pt idx="20">
                  <c:v>风湿病科</c:v>
                </c:pt>
                <c:pt idx="21">
                  <c:v>东区重症医学科</c:v>
                </c:pt>
                <c:pt idx="22">
                  <c:v>脑病一科</c:v>
                </c:pt>
                <c:pt idx="23">
                  <c:v>呼吸内科</c:v>
                </c:pt>
                <c:pt idx="24">
                  <c:v>普通外科</c:v>
                </c:pt>
                <c:pt idx="25">
                  <c:v>小儿骨科</c:v>
                </c:pt>
                <c:pt idx="26">
                  <c:v>显微骨科</c:v>
                </c:pt>
                <c:pt idx="27">
                  <c:v>运动损伤骨科</c:v>
                </c:pt>
                <c:pt idx="28">
                  <c:v>神经内科</c:v>
                </c:pt>
                <c:pt idx="29">
                  <c:v>针灸科</c:v>
                </c:pt>
                <c:pt idx="30">
                  <c:v>肛肠科</c:v>
                </c:pt>
                <c:pt idx="31">
                  <c:v>中医外治中心</c:v>
                </c:pt>
                <c:pt idx="32">
                  <c:v>胸外科</c:v>
                </c:pt>
                <c:pt idx="33">
                  <c:v>综合内科</c:v>
                </c:pt>
                <c:pt idx="34">
                  <c:v>耳鼻喉科</c:v>
                </c:pt>
                <c:pt idx="35">
                  <c:v>小儿推拿科</c:v>
                </c:pt>
                <c:pt idx="36">
                  <c:v>治未病中心</c:v>
                </c:pt>
                <c:pt idx="37">
                  <c:v>周围血管科</c:v>
                </c:pt>
                <c:pt idx="38">
                  <c:v>神经外科</c:v>
                </c:pt>
                <c:pt idx="39">
                  <c:v>血液科</c:v>
                </c:pt>
                <c:pt idx="40">
                  <c:v>脑病二科</c:v>
                </c:pt>
                <c:pt idx="41">
                  <c:v>老年医学科</c:v>
                </c:pt>
                <c:pt idx="42">
                  <c:v>口腔科</c:v>
                </c:pt>
                <c:pt idx="43">
                  <c:v>心病二科</c:v>
                </c:pt>
                <c:pt idx="44">
                  <c:v>男科</c:v>
                </c:pt>
                <c:pt idx="45">
                  <c:v>创伤骨科</c:v>
                </c:pt>
                <c:pt idx="46">
                  <c:v>西区重症医学科</c:v>
                </c:pt>
                <c:pt idx="47">
                  <c:v>推拿科</c:v>
                </c:pt>
                <c:pt idx="48">
                  <c:v>脊柱骨科</c:v>
                </c:pt>
                <c:pt idx="49">
                  <c:v>脾胃病科</c:v>
                </c:pt>
                <c:pt idx="50">
                  <c:v>中医经典科</c:v>
                </c:pt>
                <c:pt idx="51">
                  <c:v>心病三科</c:v>
                </c:pt>
                <c:pt idx="52">
                  <c:v>肝病科</c:v>
                </c:pt>
                <c:pt idx="53">
                  <c:v>乳腺甲状腺外科</c:v>
                </c:pt>
                <c:pt idx="54">
                  <c:v>肾脏内科</c:v>
                </c:pt>
                <c:pt idx="55">
                  <c:v>重症医学科</c:v>
                </c:pt>
                <c:pt idx="56">
                  <c:v>东区肾病科</c:v>
                </c:pt>
                <c:pt idx="57">
                  <c:v>脑病三科</c:v>
                </c:pt>
                <c:pt idx="58">
                  <c:v>眼科</c:v>
                </c:pt>
                <c:pt idx="59">
                  <c:v>儿科</c:v>
                </c:pt>
                <c:pt idx="60">
                  <c:v>肝胆外科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99.06192800880854</c:v>
                </c:pt>
                <c:pt idx="2">
                  <c:v>97.77612365875072</c:v>
                </c:pt>
                <c:pt idx="3">
                  <c:v>94.6904124659223</c:v>
                </c:pt>
                <c:pt idx="4">
                  <c:v>93.43815919439618</c:v>
                </c:pt>
                <c:pt idx="5">
                  <c:v>92.63344724497323</c:v>
                </c:pt>
                <c:pt idx="6">
                  <c:v>91.14103980033482</c:v>
                </c:pt>
                <c:pt idx="7">
                  <c:v>89.37923747767154</c:v>
                </c:pt>
                <c:pt idx="8">
                  <c:v>84.21010713018096</c:v>
                </c:pt>
                <c:pt idx="9">
                  <c:v>83.96159297505557</c:v>
                </c:pt>
                <c:pt idx="10">
                  <c:v>81.60071646542383</c:v>
                </c:pt>
                <c:pt idx="11">
                  <c:v>79.08992971593123</c:v>
                </c:pt>
                <c:pt idx="12">
                  <c:v>78.12798415310401</c:v>
                </c:pt>
                <c:pt idx="13">
                  <c:v>77.57868856290163</c:v>
                </c:pt>
                <c:pt idx="14">
                  <c:v>77.0614951172613</c:v>
                </c:pt>
                <c:pt idx="15">
                  <c:v>76.50463513912526</c:v>
                </c:pt>
                <c:pt idx="16">
                  <c:v>75.94696700882886</c:v>
                </c:pt>
                <c:pt idx="17">
                  <c:v>72.06088222514451</c:v>
                </c:pt>
                <c:pt idx="18">
                  <c:v>70.65543616471167</c:v>
                </c:pt>
                <c:pt idx="19">
                  <c:v>66.61209659760993</c:v>
                </c:pt>
                <c:pt idx="20">
                  <c:v>65.9715400125372</c:v>
                </c:pt>
                <c:pt idx="21">
                  <c:v>65.77700513107538</c:v>
                </c:pt>
                <c:pt idx="22">
                  <c:v>65.45193338244357</c:v>
                </c:pt>
                <c:pt idx="23">
                  <c:v>64.18366972349425</c:v>
                </c:pt>
                <c:pt idx="24">
                  <c:v>62.809588242183516</c:v>
                </c:pt>
                <c:pt idx="25">
                  <c:v>61.13915864011688</c:v>
                </c:pt>
                <c:pt idx="26">
                  <c:v>60.11012010488847</c:v>
                </c:pt>
                <c:pt idx="27">
                  <c:v>56.36734669027891</c:v>
                </c:pt>
                <c:pt idx="28">
                  <c:v>56.13697493451383</c:v>
                </c:pt>
                <c:pt idx="29">
                  <c:v>55.15094888911511</c:v>
                </c:pt>
                <c:pt idx="30">
                  <c:v>52.99597005674224</c:v>
                </c:pt>
                <c:pt idx="31">
                  <c:v>52.89993125685558</c:v>
                </c:pt>
                <c:pt idx="32">
                  <c:v>52.55304254482444</c:v>
                </c:pt>
                <c:pt idx="33">
                  <c:v>49.33123053095383</c:v>
                </c:pt>
                <c:pt idx="34">
                  <c:v>43.90252394854369</c:v>
                </c:pt>
                <c:pt idx="35">
                  <c:v>43.40274943802687</c:v>
                </c:pt>
                <c:pt idx="36">
                  <c:v>42.745774382506184</c:v>
                </c:pt>
                <c:pt idx="37">
                  <c:v>41.94717992395905</c:v>
                </c:pt>
                <c:pt idx="38">
                  <c:v>40.548678511246834</c:v>
                </c:pt>
                <c:pt idx="39">
                  <c:v>38.14597070872947</c:v>
                </c:pt>
                <c:pt idx="40">
                  <c:v>34.828010231946806</c:v>
                </c:pt>
                <c:pt idx="41">
                  <c:v>33.58646221373383</c:v>
                </c:pt>
                <c:pt idx="42">
                  <c:v>33.548703050614144</c:v>
                </c:pt>
                <c:pt idx="43">
                  <c:v>33.53122347811608</c:v>
                </c:pt>
                <c:pt idx="44">
                  <c:v>31.876383985869307</c:v>
                </c:pt>
                <c:pt idx="45">
                  <c:v>30.479378649853412</c:v>
                </c:pt>
                <c:pt idx="46">
                  <c:v>28.057131158894794</c:v>
                </c:pt>
                <c:pt idx="47">
                  <c:v>27.01544102034765</c:v>
                </c:pt>
                <c:pt idx="48">
                  <c:v>23.228805365018168</c:v>
                </c:pt>
                <c:pt idx="49">
                  <c:v>22.31628625686387</c:v>
                </c:pt>
                <c:pt idx="50">
                  <c:v>20.849719708006784</c:v>
                </c:pt>
                <c:pt idx="51">
                  <c:v>20.72399430049001</c:v>
                </c:pt>
                <c:pt idx="52">
                  <c:v>19.625464908160538</c:v>
                </c:pt>
                <c:pt idx="53">
                  <c:v>19.563109462093532</c:v>
                </c:pt>
                <c:pt idx="54">
                  <c:v>13.650103855844222</c:v>
                </c:pt>
                <c:pt idx="55">
                  <c:v>11.687176653302531</c:v>
                </c:pt>
                <c:pt idx="56">
                  <c:v>9.531982817326124</c:v>
                </c:pt>
                <c:pt idx="57">
                  <c:v>8.211227765126614</c:v>
                </c:pt>
                <c:pt idx="58">
                  <c:v>6.461339307804684</c:v>
                </c:pt>
                <c:pt idx="59">
                  <c:v>3.6382173020625497</c:v>
                </c:pt>
                <c:pt idx="60">
                  <c:v>0.6474761285756215</c:v>
                </c:pt>
                <c:pt idx="61">
                  <c:v>0.5285407647107613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小儿推拿科</c:v>
                </c:pt>
                <c:pt idx="2">
                  <c:v>妇二科</c:v>
                </c:pt>
                <c:pt idx="3">
                  <c:v>推拿科</c:v>
                </c:pt>
                <c:pt idx="4">
                  <c:v>老年医学科</c:v>
                </c:pt>
                <c:pt idx="5">
                  <c:v>康复科</c:v>
                </c:pt>
                <c:pt idx="6">
                  <c:v>普通外科</c:v>
                </c:pt>
                <c:pt idx="7">
                  <c:v>创伤骨科</c:v>
                </c:pt>
                <c:pt idx="8">
                  <c:v>心血管内科</c:v>
                </c:pt>
                <c:pt idx="9">
                  <c:v>东区重症医学科</c:v>
                </c:pt>
                <c:pt idx="10">
                  <c:v>重症医学科</c:v>
                </c:pt>
                <c:pt idx="11">
                  <c:v>中医外治中心</c:v>
                </c:pt>
                <c:pt idx="12">
                  <c:v>脾胃科消化科合并</c:v>
                </c:pt>
                <c:pt idx="13">
                  <c:v>妇科妇二科合并</c:v>
                </c:pt>
                <c:pt idx="14">
                  <c:v>风湿病科</c:v>
                </c:pt>
                <c:pt idx="15">
                  <c:v>心病四科</c:v>
                </c:pt>
                <c:pt idx="16">
                  <c:v>神经外科</c:v>
                </c:pt>
                <c:pt idx="17">
                  <c:v>脊柱骨科</c:v>
                </c:pt>
                <c:pt idx="18">
                  <c:v>乳腺甲状腺外科</c:v>
                </c:pt>
                <c:pt idx="19">
                  <c:v>泌尿外科</c:v>
                </c:pt>
                <c:pt idx="20">
                  <c:v>治未病中心</c:v>
                </c:pt>
                <c:pt idx="21">
                  <c:v>综合内科</c:v>
                </c:pt>
                <c:pt idx="22">
                  <c:v>肝胆外科</c:v>
                </c:pt>
                <c:pt idx="23">
                  <c:v>关节骨科</c:v>
                </c:pt>
                <c:pt idx="24">
                  <c:v>消化内科</c:v>
                </c:pt>
                <c:pt idx="25">
                  <c:v>脑病三科</c:v>
                </c:pt>
                <c:pt idx="26">
                  <c:v>针灸科</c:v>
                </c:pt>
                <c:pt idx="27">
                  <c:v>小儿骨科</c:v>
                </c:pt>
                <c:pt idx="28">
                  <c:v>血液科</c:v>
                </c:pt>
                <c:pt idx="29">
                  <c:v>骨科</c:v>
                </c:pt>
                <c:pt idx="30">
                  <c:v>眼科</c:v>
                </c:pt>
                <c:pt idx="31">
                  <c:v>中医经典科</c:v>
                </c:pt>
                <c:pt idx="32">
                  <c:v>神经内科</c:v>
                </c:pt>
                <c:pt idx="33">
                  <c:v>微创骨科</c:v>
                </c:pt>
                <c:pt idx="34">
                  <c:v>耳鼻喉科</c:v>
                </c:pt>
                <c:pt idx="35">
                  <c:v>男科</c:v>
                </c:pt>
                <c:pt idx="36">
                  <c:v>脾胃病科</c:v>
                </c:pt>
                <c:pt idx="37">
                  <c:v>肿瘤内科</c:v>
                </c:pt>
                <c:pt idx="38">
                  <c:v>产科</c:v>
                </c:pt>
                <c:pt idx="39">
                  <c:v>医院</c:v>
                </c:pt>
                <c:pt idx="40">
                  <c:v>东区肾病科</c:v>
                </c:pt>
                <c:pt idx="41">
                  <c:v>肾脏内科</c:v>
                </c:pt>
                <c:pt idx="42">
                  <c:v>显微骨科</c:v>
                </c:pt>
                <c:pt idx="43">
                  <c:v>脑病一科</c:v>
                </c:pt>
                <c:pt idx="44">
                  <c:v>肛肠科</c:v>
                </c:pt>
                <c:pt idx="45">
                  <c:v>脑病二科</c:v>
                </c:pt>
                <c:pt idx="46">
                  <c:v>妇科</c:v>
                </c:pt>
                <c:pt idx="47">
                  <c:v>胸外科</c:v>
                </c:pt>
                <c:pt idx="48">
                  <c:v>儿科</c:v>
                </c:pt>
                <c:pt idx="49">
                  <c:v>西区重症医学科</c:v>
                </c:pt>
                <c:pt idx="50">
                  <c:v>皮肤科</c:v>
                </c:pt>
                <c:pt idx="51">
                  <c:v>周围血管科</c:v>
                </c:pt>
                <c:pt idx="52">
                  <c:v>口腔科</c:v>
                </c:pt>
                <c:pt idx="53">
                  <c:v>心病二科</c:v>
                </c:pt>
                <c:pt idx="54">
                  <c:v>内分泌科</c:v>
                </c:pt>
                <c:pt idx="55">
                  <c:v>身心医学科</c:v>
                </c:pt>
                <c:pt idx="56">
                  <c:v>肝病科</c:v>
                </c:pt>
                <c:pt idx="57">
                  <c:v>呼吸内科</c:v>
                </c:pt>
                <c:pt idx="58">
                  <c:v>心病三科</c:v>
                </c:pt>
                <c:pt idx="59">
                  <c:v>运动损伤骨科</c:v>
                </c:pt>
                <c:pt idx="60">
                  <c:v>肾病科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98.5497680170331</c:v>
                </c:pt>
                <c:pt idx="2">
                  <c:v>96.35986854212983</c:v>
                </c:pt>
                <c:pt idx="3">
                  <c:v>96.03801433016021</c:v>
                </c:pt>
                <c:pt idx="4">
                  <c:v>93.18505673880632</c:v>
                </c:pt>
                <c:pt idx="5">
                  <c:v>92.47922669424035</c:v>
                </c:pt>
                <c:pt idx="6">
                  <c:v>92.12640495012629</c:v>
                </c:pt>
                <c:pt idx="7">
                  <c:v>88.12197690003414</c:v>
                </c:pt>
                <c:pt idx="8">
                  <c:v>87.17512190148297</c:v>
                </c:pt>
                <c:pt idx="9">
                  <c:v>85.13319095051565</c:v>
                </c:pt>
                <c:pt idx="10">
                  <c:v>82.01716510247844</c:v>
                </c:pt>
                <c:pt idx="11">
                  <c:v>79.4641432642663</c:v>
                </c:pt>
                <c:pt idx="12">
                  <c:v>78.4280016724075</c:v>
                </c:pt>
                <c:pt idx="13">
                  <c:v>76.23684045939667</c:v>
                </c:pt>
                <c:pt idx="14">
                  <c:v>74.45672590877258</c:v>
                </c:pt>
                <c:pt idx="15">
                  <c:v>72.39314547551828</c:v>
                </c:pt>
                <c:pt idx="16">
                  <c:v>71.66781203534995</c:v>
                </c:pt>
                <c:pt idx="17">
                  <c:v>71.05541981879465</c:v>
                </c:pt>
                <c:pt idx="18">
                  <c:v>70.68384742571072</c:v>
                </c:pt>
                <c:pt idx="19">
                  <c:v>70.41346524816444</c:v>
                </c:pt>
                <c:pt idx="20">
                  <c:v>69.83209166281738</c:v>
                </c:pt>
                <c:pt idx="21">
                  <c:v>69.33105115278232</c:v>
                </c:pt>
                <c:pt idx="22">
                  <c:v>68.34446001257189</c:v>
                </c:pt>
                <c:pt idx="23">
                  <c:v>62.30972975949703</c:v>
                </c:pt>
                <c:pt idx="24">
                  <c:v>62.25292918595982</c:v>
                </c:pt>
                <c:pt idx="25">
                  <c:v>59.19962249365551</c:v>
                </c:pt>
                <c:pt idx="26">
                  <c:v>57.43003812311911</c:v>
                </c:pt>
                <c:pt idx="27">
                  <c:v>56.13053841348156</c:v>
                </c:pt>
                <c:pt idx="28">
                  <c:v>52.19173710440731</c:v>
                </c:pt>
                <c:pt idx="29">
                  <c:v>49.469557355665266</c:v>
                </c:pt>
                <c:pt idx="30">
                  <c:v>46.966404152207986</c:v>
                </c:pt>
                <c:pt idx="31">
                  <c:v>46.6288944883707</c:v>
                </c:pt>
                <c:pt idx="32">
                  <c:v>46.62329925920963</c:v>
                </c:pt>
                <c:pt idx="33">
                  <c:v>46.48694404703904</c:v>
                </c:pt>
                <c:pt idx="34">
                  <c:v>45.76424611719826</c:v>
                </c:pt>
                <c:pt idx="35">
                  <c:v>44.31403713327912</c:v>
                </c:pt>
                <c:pt idx="36">
                  <c:v>42.80659687011568</c:v>
                </c:pt>
                <c:pt idx="37">
                  <c:v>40.38320375191327</c:v>
                </c:pt>
                <c:pt idx="38">
                  <c:v>40.28383401309482</c:v>
                </c:pt>
                <c:pt idx="39">
                  <c:v>39.986914836621416</c:v>
                </c:pt>
                <c:pt idx="40">
                  <c:v>39.67628088770184</c:v>
                </c:pt>
                <c:pt idx="41">
                  <c:v>39.62853360626395</c:v>
                </c:pt>
                <c:pt idx="42">
                  <c:v>39.01400601905007</c:v>
                </c:pt>
                <c:pt idx="43">
                  <c:v>38.65541744479639</c:v>
                </c:pt>
                <c:pt idx="44">
                  <c:v>36.48378994948215</c:v>
                </c:pt>
                <c:pt idx="45">
                  <c:v>35.88919373300761</c:v>
                </c:pt>
                <c:pt idx="46">
                  <c:v>35.84002420933539</c:v>
                </c:pt>
                <c:pt idx="47">
                  <c:v>34.65756210376353</c:v>
                </c:pt>
                <c:pt idx="48">
                  <c:v>33.433179348853784</c:v>
                </c:pt>
                <c:pt idx="49">
                  <c:v>32.343273705585155</c:v>
                </c:pt>
                <c:pt idx="50">
                  <c:v>30.59125230210354</c:v>
                </c:pt>
                <c:pt idx="51">
                  <c:v>28.17370322344018</c:v>
                </c:pt>
                <c:pt idx="52">
                  <c:v>23.229638678418173</c:v>
                </c:pt>
                <c:pt idx="53">
                  <c:v>20.500935653549668</c:v>
                </c:pt>
                <c:pt idx="54">
                  <c:v>18.915282766855942</c:v>
                </c:pt>
                <c:pt idx="55">
                  <c:v>14.425675913054157</c:v>
                </c:pt>
                <c:pt idx="56">
                  <c:v>8.93310513869516</c:v>
                </c:pt>
                <c:pt idx="57">
                  <c:v>8.631436153191176</c:v>
                </c:pt>
                <c:pt idx="58">
                  <c:v>4.278223039071726</c:v>
                </c:pt>
                <c:pt idx="59">
                  <c:v>3.851345374009281</c:v>
                </c:pt>
                <c:pt idx="60">
                  <c:v>2.6691647924429076</c:v>
                </c:pt>
                <c:pt idx="61">
                  <c:v>1.565932686194915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脾胃病科</c:v>
                </c:pt>
                <c:pt idx="2">
                  <c:v>肿瘤内科</c:v>
                </c:pt>
                <c:pt idx="3">
                  <c:v>肾病科</c:v>
                </c:pt>
                <c:pt idx="4">
                  <c:v>微创骨科</c:v>
                </c:pt>
                <c:pt idx="5">
                  <c:v>心病一科</c:v>
                </c:pt>
                <c:pt idx="6">
                  <c:v>心病二科</c:v>
                </c:pt>
                <c:pt idx="7">
                  <c:v>消化内科</c:v>
                </c:pt>
                <c:pt idx="8">
                  <c:v>肝病科</c:v>
                </c:pt>
                <c:pt idx="9">
                  <c:v>男科</c:v>
                </c:pt>
                <c:pt idx="10">
                  <c:v>脊柱骨科</c:v>
                </c:pt>
                <c:pt idx="11">
                  <c:v>肝胆外科</c:v>
                </c:pt>
                <c:pt idx="12">
                  <c:v>东区重症医学科</c:v>
                </c:pt>
                <c:pt idx="13">
                  <c:v>医院</c:v>
                </c:pt>
                <c:pt idx="14">
                  <c:v>肾脏内科</c:v>
                </c:pt>
                <c:pt idx="15">
                  <c:v>风湿病科</c:v>
                </c:pt>
                <c:pt idx="16">
                  <c:v>康复科</c:v>
                </c:pt>
                <c:pt idx="17">
                  <c:v>脾胃科消化科合并</c:v>
                </c:pt>
                <c:pt idx="18">
                  <c:v>神经内科</c:v>
                </c:pt>
                <c:pt idx="19">
                  <c:v>针灸科</c:v>
                </c:pt>
                <c:pt idx="20">
                  <c:v>小儿骨科</c:v>
                </c:pt>
                <c:pt idx="21">
                  <c:v>泌尿外科</c:v>
                </c:pt>
                <c:pt idx="22">
                  <c:v>运动损伤骨科</c:v>
                </c:pt>
                <c:pt idx="23">
                  <c:v>中医外治中心</c:v>
                </c:pt>
                <c:pt idx="24">
                  <c:v>皮肤科</c:v>
                </c:pt>
                <c:pt idx="25">
                  <c:v>乳腺甲状腺外科</c:v>
                </c:pt>
                <c:pt idx="26">
                  <c:v>推拿科</c:v>
                </c:pt>
                <c:pt idx="27">
                  <c:v>关节骨科</c:v>
                </c:pt>
                <c:pt idx="28">
                  <c:v>脑病三科</c:v>
                </c:pt>
                <c:pt idx="29">
                  <c:v>心血管内科</c:v>
                </c:pt>
                <c:pt idx="30">
                  <c:v>呼吸内科</c:v>
                </c:pt>
                <c:pt idx="31">
                  <c:v>妇科妇二科合并</c:v>
                </c:pt>
                <c:pt idx="32">
                  <c:v>产科</c:v>
                </c:pt>
                <c:pt idx="33">
                  <c:v>内分泌科</c:v>
                </c:pt>
                <c:pt idx="34">
                  <c:v>美容皮肤科</c:v>
                </c:pt>
                <c:pt idx="35">
                  <c:v>胸外科</c:v>
                </c:pt>
                <c:pt idx="36">
                  <c:v>口腔科</c:v>
                </c:pt>
                <c:pt idx="37">
                  <c:v>眼科</c:v>
                </c:pt>
                <c:pt idx="38">
                  <c:v>治未病中心</c:v>
                </c:pt>
                <c:pt idx="39">
                  <c:v>骨科</c:v>
                </c:pt>
                <c:pt idx="40">
                  <c:v>综合内科</c:v>
                </c:pt>
                <c:pt idx="41">
                  <c:v>儿科</c:v>
                </c:pt>
                <c:pt idx="42">
                  <c:v>脑病一科</c:v>
                </c:pt>
                <c:pt idx="43">
                  <c:v>心病三科</c:v>
                </c:pt>
                <c:pt idx="44">
                  <c:v>心病四科</c:v>
                </c:pt>
                <c:pt idx="45">
                  <c:v>神经外科</c:v>
                </c:pt>
                <c:pt idx="46">
                  <c:v>中医经典科</c:v>
                </c:pt>
                <c:pt idx="47">
                  <c:v>肛肠科</c:v>
                </c:pt>
                <c:pt idx="48">
                  <c:v>西区重症医学科</c:v>
                </c:pt>
                <c:pt idx="49">
                  <c:v>显微骨科</c:v>
                </c:pt>
                <c:pt idx="50">
                  <c:v>妇二科</c:v>
                </c:pt>
                <c:pt idx="51">
                  <c:v>周围血管科</c:v>
                </c:pt>
                <c:pt idx="52">
                  <c:v>血液科</c:v>
                </c:pt>
                <c:pt idx="53">
                  <c:v>小儿推拿科</c:v>
                </c:pt>
                <c:pt idx="54">
                  <c:v>妇科</c:v>
                </c:pt>
                <c:pt idx="55">
                  <c:v>创伤骨科</c:v>
                </c:pt>
                <c:pt idx="56">
                  <c:v>重症医学科</c:v>
                </c:pt>
                <c:pt idx="57">
                  <c:v>耳鼻喉科</c:v>
                </c:pt>
                <c:pt idx="58">
                  <c:v>普通外科</c:v>
                </c:pt>
                <c:pt idx="59">
                  <c:v>身心医学科</c:v>
                </c:pt>
                <c:pt idx="60">
                  <c:v>脑病二科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91.19095637418707</c:v>
                </c:pt>
                <c:pt idx="2">
                  <c:v>81.77998107956427</c:v>
                </c:pt>
                <c:pt idx="3">
                  <c:v>62.365637482910884</c:v>
                </c:pt>
                <c:pt idx="4">
                  <c:v>51.837864101078786</c:v>
                </c:pt>
                <c:pt idx="5">
                  <c:v>30.04073320512258</c:v>
                </c:pt>
                <c:pt idx="6">
                  <c:v>24.174910774878985</c:v>
                </c:pt>
                <c:pt idx="7">
                  <c:v>22.34248550762544</c:v>
                </c:pt>
                <c:pt idx="8">
                  <c:v>18.25977383138986</c:v>
                </c:pt>
                <c:pt idx="9">
                  <c:v>17.25036105226778</c:v>
                </c:pt>
                <c:pt idx="10">
                  <c:v>13.785548020587596</c:v>
                </c:pt>
                <c:pt idx="11">
                  <c:v>11.55309053287441</c:v>
                </c:pt>
                <c:pt idx="12">
                  <c:v>9.141199830395523</c:v>
                </c:pt>
                <c:pt idx="13">
                  <c:v>8.868993651548086</c:v>
                </c:pt>
                <c:pt idx="14">
                  <c:v>8.1558791270806</c:v>
                </c:pt>
                <c:pt idx="15">
                  <c:v>7.304500820853019</c:v>
                </c:pt>
                <c:pt idx="16">
                  <c:v>6.994232066482306</c:v>
                </c:pt>
                <c:pt idx="17">
                  <c:v>6.038722480174836</c:v>
                </c:pt>
                <c:pt idx="18">
                  <c:v>5.961609876164644</c:v>
                </c:pt>
                <c:pt idx="19">
                  <c:v>5.633636107475581</c:v>
                </c:pt>
                <c:pt idx="20">
                  <c:v>4.810781300390332</c:v>
                </c:pt>
                <c:pt idx="21">
                  <c:v>4.79926651317311</c:v>
                </c:pt>
                <c:pt idx="22">
                  <c:v>4.724821359021017</c:v>
                </c:pt>
                <c:pt idx="23">
                  <c:v>4.46893790395623</c:v>
                </c:pt>
                <c:pt idx="24">
                  <c:v>3.8970220655180605</c:v>
                </c:pt>
                <c:pt idx="25">
                  <c:v>3.8061325745085695</c:v>
                </c:pt>
                <c:pt idx="26">
                  <c:v>3.56530038529546</c:v>
                </c:pt>
                <c:pt idx="27">
                  <c:v>3.5423203568902246</c:v>
                </c:pt>
                <c:pt idx="28">
                  <c:v>3.4925509131616224</c:v>
                </c:pt>
                <c:pt idx="29">
                  <c:v>3.274007440731297</c:v>
                </c:pt>
                <c:pt idx="30">
                  <c:v>3.120830377673266</c:v>
                </c:pt>
                <c:pt idx="31">
                  <c:v>2.802342249150152</c:v>
                </c:pt>
                <c:pt idx="32">
                  <c:v>2.7613524101157965</c:v>
                </c:pt>
                <c:pt idx="33">
                  <c:v>2.7259097721800445</c:v>
                </c:pt>
                <c:pt idx="34">
                  <c:v>2.7060946921367446</c:v>
                </c:pt>
                <c:pt idx="35">
                  <c:v>2.6591492284639444</c:v>
                </c:pt>
                <c:pt idx="36">
                  <c:v>2.4886931648019877</c:v>
                </c:pt>
                <c:pt idx="37">
                  <c:v>2.4731521075536076</c:v>
                </c:pt>
                <c:pt idx="38">
                  <c:v>2.388809030927112</c:v>
                </c:pt>
                <c:pt idx="39">
                  <c:v>2.2958150958220513</c:v>
                </c:pt>
                <c:pt idx="40">
                  <c:v>2.261567996795547</c:v>
                </c:pt>
                <c:pt idx="41">
                  <c:v>2.2430400515164752</c:v>
                </c:pt>
                <c:pt idx="42">
                  <c:v>2.168212751810936</c:v>
                </c:pt>
                <c:pt idx="43">
                  <c:v>2.1176836845220914</c:v>
                </c:pt>
                <c:pt idx="44">
                  <c:v>2.0955100208667328</c:v>
                </c:pt>
                <c:pt idx="45">
                  <c:v>2.0679302066307623</c:v>
                </c:pt>
                <c:pt idx="46">
                  <c:v>1.9003836198878878</c:v>
                </c:pt>
                <c:pt idx="47">
                  <c:v>1.8877035961087794</c:v>
                </c:pt>
                <c:pt idx="48">
                  <c:v>1.8191877958373608</c:v>
                </c:pt>
                <c:pt idx="49">
                  <c:v>1.8170507517383707</c:v>
                </c:pt>
                <c:pt idx="50">
                  <c:v>1.7250844168794859</c:v>
                </c:pt>
                <c:pt idx="51">
                  <c:v>1.704995996481526</c:v>
                </c:pt>
                <c:pt idx="52">
                  <c:v>1.6830209960822453</c:v>
                </c:pt>
                <c:pt idx="53">
                  <c:v>1.661051073855271</c:v>
                </c:pt>
                <c:pt idx="54">
                  <c:v>1.6565730630791338</c:v>
                </c:pt>
                <c:pt idx="55">
                  <c:v>1.65058873052087</c:v>
                </c:pt>
                <c:pt idx="56">
                  <c:v>1.610906689660361</c:v>
                </c:pt>
                <c:pt idx="57">
                  <c:v>1.5730984478636993</c:v>
                </c:pt>
                <c:pt idx="58">
                  <c:v>1.5500845955615996</c:v>
                </c:pt>
                <c:pt idx="59">
                  <c:v>1.5214746599007622</c:v>
                </c:pt>
                <c:pt idx="60">
                  <c:v>1.5106777562860234</c:v>
                </c:pt>
                <c:pt idx="61">
                  <c:v>1.510420647214071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微创骨科</c:v>
                </c:pt>
                <c:pt idx="2">
                  <c:v>血液科</c:v>
                </c:pt>
                <c:pt idx="3">
                  <c:v>东区重症医学科</c:v>
                </c:pt>
                <c:pt idx="4">
                  <c:v>东区肾病科</c:v>
                </c:pt>
                <c:pt idx="5">
                  <c:v>肝病科</c:v>
                </c:pt>
                <c:pt idx="6">
                  <c:v>小儿骨科</c:v>
                </c:pt>
                <c:pt idx="7">
                  <c:v>西区重症医学科</c:v>
                </c:pt>
                <c:pt idx="8">
                  <c:v>妇科妇二科合并</c:v>
                </c:pt>
                <c:pt idx="9">
                  <c:v>骨科</c:v>
                </c:pt>
                <c:pt idx="10">
                  <c:v>心病三科</c:v>
                </c:pt>
                <c:pt idx="11">
                  <c:v>关节骨科</c:v>
                </c:pt>
                <c:pt idx="12">
                  <c:v>脾胃病科</c:v>
                </c:pt>
                <c:pt idx="13">
                  <c:v>针灸科</c:v>
                </c:pt>
                <c:pt idx="14">
                  <c:v>脑病三科</c:v>
                </c:pt>
                <c:pt idx="15">
                  <c:v>脑病一科</c:v>
                </c:pt>
                <c:pt idx="16">
                  <c:v>妇科</c:v>
                </c:pt>
                <c:pt idx="17">
                  <c:v>神经内科</c:v>
                </c:pt>
                <c:pt idx="18">
                  <c:v>心病一科</c:v>
                </c:pt>
                <c:pt idx="19">
                  <c:v>泌尿外科</c:v>
                </c:pt>
                <c:pt idx="20">
                  <c:v>推拿科</c:v>
                </c:pt>
                <c:pt idx="21">
                  <c:v>肛肠科</c:v>
                </c:pt>
                <c:pt idx="22">
                  <c:v>普通外科</c:v>
                </c:pt>
                <c:pt idx="23">
                  <c:v>肾病科</c:v>
                </c:pt>
                <c:pt idx="24">
                  <c:v>创伤骨科</c:v>
                </c:pt>
                <c:pt idx="25">
                  <c:v>中医外治中心</c:v>
                </c:pt>
                <c:pt idx="26">
                  <c:v>内分泌科</c:v>
                </c:pt>
                <c:pt idx="27">
                  <c:v>综合内科</c:v>
                </c:pt>
                <c:pt idx="28">
                  <c:v>肾脏内科</c:v>
                </c:pt>
                <c:pt idx="29">
                  <c:v>呼吸内科</c:v>
                </c:pt>
                <c:pt idx="30">
                  <c:v>心病二科</c:v>
                </c:pt>
                <c:pt idx="31">
                  <c:v>脾胃科消化科合并</c:v>
                </c:pt>
                <c:pt idx="32">
                  <c:v>消化内科</c:v>
                </c:pt>
                <c:pt idx="33">
                  <c:v>康复科</c:v>
                </c:pt>
                <c:pt idx="34">
                  <c:v>妇二科</c:v>
                </c:pt>
                <c:pt idx="35">
                  <c:v>周围血管科</c:v>
                </c:pt>
                <c:pt idx="36">
                  <c:v>美容皮肤科</c:v>
                </c:pt>
                <c:pt idx="37">
                  <c:v>小儿推拿科</c:v>
                </c:pt>
                <c:pt idx="38">
                  <c:v>治未病中心</c:v>
                </c:pt>
                <c:pt idx="39">
                  <c:v>脑病二科</c:v>
                </c:pt>
                <c:pt idx="40">
                  <c:v>肝胆外科</c:v>
                </c:pt>
                <c:pt idx="41">
                  <c:v>皮肤科</c:v>
                </c:pt>
                <c:pt idx="42">
                  <c:v>心病四科</c:v>
                </c:pt>
                <c:pt idx="43">
                  <c:v>身心医学科</c:v>
                </c:pt>
                <c:pt idx="44">
                  <c:v>老年医学科</c:v>
                </c:pt>
                <c:pt idx="45">
                  <c:v>医院</c:v>
                </c:pt>
                <c:pt idx="46">
                  <c:v>重症医学科</c:v>
                </c:pt>
                <c:pt idx="47">
                  <c:v>显微骨科</c:v>
                </c:pt>
                <c:pt idx="48">
                  <c:v>肿瘤内科</c:v>
                </c:pt>
                <c:pt idx="49">
                  <c:v>神经外科</c:v>
                </c:pt>
                <c:pt idx="50">
                  <c:v>男科</c:v>
                </c:pt>
                <c:pt idx="51">
                  <c:v>乳腺甲状腺外科</c:v>
                </c:pt>
                <c:pt idx="52">
                  <c:v>中医经典科</c:v>
                </c:pt>
                <c:pt idx="53">
                  <c:v>儿科</c:v>
                </c:pt>
                <c:pt idx="54">
                  <c:v>口腔科</c:v>
                </c:pt>
                <c:pt idx="55">
                  <c:v>风湿病科</c:v>
                </c:pt>
                <c:pt idx="56">
                  <c:v>胸外科</c:v>
                </c:pt>
                <c:pt idx="57">
                  <c:v>眼科</c:v>
                </c:pt>
                <c:pt idx="58">
                  <c:v>产科</c:v>
                </c:pt>
                <c:pt idx="59">
                  <c:v>运动损伤骨科</c:v>
                </c:pt>
                <c:pt idx="60">
                  <c:v>脊柱骨科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96.38729214182304</c:v>
                </c:pt>
                <c:pt idx="2">
                  <c:v>92.55474991161799</c:v>
                </c:pt>
                <c:pt idx="3">
                  <c:v>91.7799490979575</c:v>
                </c:pt>
                <c:pt idx="4">
                  <c:v>91.0588369868554</c:v>
                </c:pt>
                <c:pt idx="5">
                  <c:v>88.17803890312909</c:v>
                </c:pt>
                <c:pt idx="6">
                  <c:v>87.42583685687497</c:v>
                </c:pt>
                <c:pt idx="7">
                  <c:v>86.46684202352007</c:v>
                </c:pt>
                <c:pt idx="8">
                  <c:v>85.26738590519187</c:v>
                </c:pt>
                <c:pt idx="9">
                  <c:v>85.18807775641345</c:v>
                </c:pt>
                <c:pt idx="10">
                  <c:v>83.69846616244732</c:v>
                </c:pt>
                <c:pt idx="11">
                  <c:v>83.56302763017653</c:v>
                </c:pt>
                <c:pt idx="12">
                  <c:v>83.49494621459843</c:v>
                </c:pt>
                <c:pt idx="13">
                  <c:v>82.86337708457069</c:v>
                </c:pt>
                <c:pt idx="14">
                  <c:v>78.0581720503004</c:v>
                </c:pt>
                <c:pt idx="15">
                  <c:v>78.02024847992172</c:v>
                </c:pt>
                <c:pt idx="16">
                  <c:v>76.6066185660615</c:v>
                </c:pt>
                <c:pt idx="17">
                  <c:v>76.30683414948936</c:v>
                </c:pt>
                <c:pt idx="18">
                  <c:v>76.10000360706879</c:v>
                </c:pt>
                <c:pt idx="19">
                  <c:v>73.31316175418765</c:v>
                </c:pt>
                <c:pt idx="20">
                  <c:v>71.084757575112</c:v>
                </c:pt>
                <c:pt idx="21">
                  <c:v>66.47124610847574</c:v>
                </c:pt>
                <c:pt idx="22">
                  <c:v>59.77935311096555</c:v>
                </c:pt>
                <c:pt idx="23">
                  <c:v>59.44900499943913</c:v>
                </c:pt>
                <c:pt idx="24">
                  <c:v>59.00832989620309</c:v>
                </c:pt>
                <c:pt idx="25">
                  <c:v>56.773007505564735</c:v>
                </c:pt>
                <c:pt idx="26">
                  <c:v>54.757186109769286</c:v>
                </c:pt>
                <c:pt idx="27">
                  <c:v>54.037594959764874</c:v>
                </c:pt>
                <c:pt idx="28">
                  <c:v>53.98391192940135</c:v>
                </c:pt>
                <c:pt idx="29">
                  <c:v>49.56838854480963</c:v>
                </c:pt>
                <c:pt idx="30">
                  <c:v>49.51195310560669</c:v>
                </c:pt>
                <c:pt idx="31">
                  <c:v>48.96358289625948</c:v>
                </c:pt>
                <c:pt idx="32">
                  <c:v>48.92361711398296</c:v>
                </c:pt>
                <c:pt idx="33">
                  <c:v>48.106794177838914</c:v>
                </c:pt>
                <c:pt idx="34">
                  <c:v>46.256640703680695</c:v>
                </c:pt>
                <c:pt idx="35">
                  <c:v>38.189840610137196</c:v>
                </c:pt>
                <c:pt idx="36">
                  <c:v>36.72257431490779</c:v>
                </c:pt>
                <c:pt idx="37">
                  <c:v>36.466375515620356</c:v>
                </c:pt>
                <c:pt idx="38">
                  <c:v>35.11296665286154</c:v>
                </c:pt>
                <c:pt idx="39">
                  <c:v>30.849291580446774</c:v>
                </c:pt>
                <c:pt idx="40">
                  <c:v>30.28138822898775</c:v>
                </c:pt>
                <c:pt idx="41">
                  <c:v>28.548104288407025</c:v>
                </c:pt>
                <c:pt idx="42">
                  <c:v>28.328817747413282</c:v>
                </c:pt>
                <c:pt idx="43">
                  <c:v>24.794908214327585</c:v>
                </c:pt>
                <c:pt idx="44">
                  <c:v>23.90624515454366</c:v>
                </c:pt>
                <c:pt idx="45">
                  <c:v>23.64541113715522</c:v>
                </c:pt>
                <c:pt idx="46">
                  <c:v>22.438654419673885</c:v>
                </c:pt>
                <c:pt idx="47">
                  <c:v>18.555629384570878</c:v>
                </c:pt>
                <c:pt idx="48">
                  <c:v>14.947122547443588</c:v>
                </c:pt>
                <c:pt idx="49">
                  <c:v>14.040170972022933</c:v>
                </c:pt>
                <c:pt idx="50">
                  <c:v>13.871459373687667</c:v>
                </c:pt>
                <c:pt idx="51">
                  <c:v>13.091262631849139</c:v>
                </c:pt>
                <c:pt idx="52">
                  <c:v>13.058130461640488</c:v>
                </c:pt>
                <c:pt idx="53">
                  <c:v>12.486860086898101</c:v>
                </c:pt>
                <c:pt idx="54">
                  <c:v>10.209029723304553</c:v>
                </c:pt>
                <c:pt idx="55">
                  <c:v>9.18091964522039</c:v>
                </c:pt>
                <c:pt idx="56">
                  <c:v>8.59026040962716</c:v>
                </c:pt>
                <c:pt idx="57">
                  <c:v>3.801141922233641</c:v>
                </c:pt>
                <c:pt idx="58">
                  <c:v>2.942005211608863</c:v>
                </c:pt>
                <c:pt idx="59">
                  <c:v>2.556853124548176</c:v>
                </c:pt>
                <c:pt idx="60">
                  <c:v>1.1485901589760503</c:v>
                </c:pt>
                <c:pt idx="61">
                  <c:v>0.7018684203375644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肝胆外科</c:v>
                </c:pt>
                <c:pt idx="2">
                  <c:v>小儿骨科</c:v>
                </c:pt>
                <c:pt idx="3">
                  <c:v>微创骨科</c:v>
                </c:pt>
                <c:pt idx="4">
                  <c:v>口腔科</c:v>
                </c:pt>
                <c:pt idx="5">
                  <c:v>产科</c:v>
                </c:pt>
                <c:pt idx="6">
                  <c:v>胸外科</c:v>
                </c:pt>
                <c:pt idx="7">
                  <c:v>治未病中心</c:v>
                </c:pt>
                <c:pt idx="8">
                  <c:v>针灸科</c:v>
                </c:pt>
                <c:pt idx="9">
                  <c:v>内分泌科</c:v>
                </c:pt>
                <c:pt idx="10">
                  <c:v>心病三科</c:v>
                </c:pt>
                <c:pt idx="11">
                  <c:v>老年医学科</c:v>
                </c:pt>
                <c:pt idx="12">
                  <c:v>呼吸内科</c:v>
                </c:pt>
                <c:pt idx="13">
                  <c:v>儿科</c:v>
                </c:pt>
                <c:pt idx="14">
                  <c:v>西区重症医学科</c:v>
                </c:pt>
                <c:pt idx="15">
                  <c:v>消化内科</c:v>
                </c:pt>
                <c:pt idx="16">
                  <c:v>周围血管科</c:v>
                </c:pt>
                <c:pt idx="17">
                  <c:v>脾胃病科</c:v>
                </c:pt>
                <c:pt idx="18">
                  <c:v>运动损伤骨科</c:v>
                </c:pt>
                <c:pt idx="19">
                  <c:v>创伤骨科</c:v>
                </c:pt>
                <c:pt idx="20">
                  <c:v>肾脏内科</c:v>
                </c:pt>
                <c:pt idx="21">
                  <c:v>肿瘤内科</c:v>
                </c:pt>
                <c:pt idx="22">
                  <c:v>心病一科</c:v>
                </c:pt>
                <c:pt idx="23">
                  <c:v>显微骨科</c:v>
                </c:pt>
                <c:pt idx="24">
                  <c:v>东区重症医学科</c:v>
                </c:pt>
                <c:pt idx="25">
                  <c:v>神经内科</c:v>
                </c:pt>
                <c:pt idx="26">
                  <c:v>骨科</c:v>
                </c:pt>
                <c:pt idx="27">
                  <c:v>脾胃科消化科合并</c:v>
                </c:pt>
                <c:pt idx="28">
                  <c:v>乳腺甲状腺外科</c:v>
                </c:pt>
                <c:pt idx="29">
                  <c:v>身心医学科</c:v>
                </c:pt>
                <c:pt idx="30">
                  <c:v>康复科</c:v>
                </c:pt>
                <c:pt idx="31">
                  <c:v>关节骨科</c:v>
                </c:pt>
                <c:pt idx="32">
                  <c:v>中医经典科</c:v>
                </c:pt>
                <c:pt idx="33">
                  <c:v>男科</c:v>
                </c:pt>
                <c:pt idx="34">
                  <c:v>肾病科</c:v>
                </c:pt>
                <c:pt idx="35">
                  <c:v>皮肤科</c:v>
                </c:pt>
                <c:pt idx="36">
                  <c:v>妇科妇二科合并</c:v>
                </c:pt>
                <c:pt idx="37">
                  <c:v>风湿病科</c:v>
                </c:pt>
                <c:pt idx="38">
                  <c:v>心血管内科</c:v>
                </c:pt>
                <c:pt idx="39">
                  <c:v>血液科</c:v>
                </c:pt>
                <c:pt idx="40">
                  <c:v>肛肠科</c:v>
                </c:pt>
                <c:pt idx="41">
                  <c:v>中医外治中心</c:v>
                </c:pt>
                <c:pt idx="42">
                  <c:v>重症医学科</c:v>
                </c:pt>
                <c:pt idx="43">
                  <c:v>耳鼻喉科</c:v>
                </c:pt>
                <c:pt idx="44">
                  <c:v>脑病三科</c:v>
                </c:pt>
                <c:pt idx="45">
                  <c:v>脑病一科</c:v>
                </c:pt>
                <c:pt idx="46">
                  <c:v>美容皮肤科</c:v>
                </c:pt>
                <c:pt idx="47">
                  <c:v>脊柱骨科</c:v>
                </c:pt>
                <c:pt idx="48">
                  <c:v>心病四科</c:v>
                </c:pt>
                <c:pt idx="49">
                  <c:v>眼科</c:v>
                </c:pt>
                <c:pt idx="50">
                  <c:v>妇科</c:v>
                </c:pt>
                <c:pt idx="51">
                  <c:v>妇二科</c:v>
                </c:pt>
                <c:pt idx="52">
                  <c:v>神经外科</c:v>
                </c:pt>
                <c:pt idx="53">
                  <c:v>小儿推拿科</c:v>
                </c:pt>
                <c:pt idx="54">
                  <c:v>推拿科</c:v>
                </c:pt>
                <c:pt idx="55">
                  <c:v>泌尿外科</c:v>
                </c:pt>
                <c:pt idx="56">
                  <c:v>东区肾病科</c:v>
                </c:pt>
                <c:pt idx="57">
                  <c:v>脑病二科</c:v>
                </c:pt>
                <c:pt idx="58">
                  <c:v>普通外科</c:v>
                </c:pt>
                <c:pt idx="59">
                  <c:v>肝病科</c:v>
                </c:pt>
                <c:pt idx="60">
                  <c:v>综合内科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98.48238696897411</c:v>
                </c:pt>
                <c:pt idx="2">
                  <c:v>94.78265631305364</c:v>
                </c:pt>
                <c:pt idx="3">
                  <c:v>94.25896329998179</c:v>
                </c:pt>
                <c:pt idx="4">
                  <c:v>93.54057149709752</c:v>
                </c:pt>
                <c:pt idx="5">
                  <c:v>92.54987640428608</c:v>
                </c:pt>
                <c:pt idx="6">
                  <c:v>83.21027213397586</c:v>
                </c:pt>
                <c:pt idx="7">
                  <c:v>81.40199194624209</c:v>
                </c:pt>
                <c:pt idx="8">
                  <c:v>80.72364805012178</c:v>
                </c:pt>
                <c:pt idx="9">
                  <c:v>76.08878426747744</c:v>
                </c:pt>
                <c:pt idx="10">
                  <c:v>73.78468171605057</c:v>
                </c:pt>
                <c:pt idx="11">
                  <c:v>72.44488414825402</c:v>
                </c:pt>
                <c:pt idx="12">
                  <c:v>71.45045042663409</c:v>
                </c:pt>
                <c:pt idx="13">
                  <c:v>70.68143485432557</c:v>
                </c:pt>
                <c:pt idx="14">
                  <c:v>70.33592791484809</c:v>
                </c:pt>
                <c:pt idx="15">
                  <c:v>68.20350468764138</c:v>
                </c:pt>
                <c:pt idx="16">
                  <c:v>68.10201061007358</c:v>
                </c:pt>
                <c:pt idx="17">
                  <c:v>67.22857428052728</c:v>
                </c:pt>
                <c:pt idx="18">
                  <c:v>66.76902019451873</c:v>
                </c:pt>
                <c:pt idx="19">
                  <c:v>65.61495494169093</c:v>
                </c:pt>
                <c:pt idx="20">
                  <c:v>65.10120320874566</c:v>
                </c:pt>
                <c:pt idx="21">
                  <c:v>64.79164443693139</c:v>
                </c:pt>
                <c:pt idx="22">
                  <c:v>61.42951160549004</c:v>
                </c:pt>
                <c:pt idx="23">
                  <c:v>59.34876806258265</c:v>
                </c:pt>
                <c:pt idx="24">
                  <c:v>57.98773913471548</c:v>
                </c:pt>
                <c:pt idx="25">
                  <c:v>56.18187806983127</c:v>
                </c:pt>
                <c:pt idx="26">
                  <c:v>53.626181178412615</c:v>
                </c:pt>
                <c:pt idx="27">
                  <c:v>50.84230531959658</c:v>
                </c:pt>
                <c:pt idx="28">
                  <c:v>50.32608287204491</c:v>
                </c:pt>
                <c:pt idx="29">
                  <c:v>47.64899890445961</c:v>
                </c:pt>
                <c:pt idx="30">
                  <c:v>47.50564914385806</c:v>
                </c:pt>
                <c:pt idx="31">
                  <c:v>46.559053103608775</c:v>
                </c:pt>
                <c:pt idx="32">
                  <c:v>46.40864022908341</c:v>
                </c:pt>
                <c:pt idx="33">
                  <c:v>41.75132814762922</c:v>
                </c:pt>
                <c:pt idx="34">
                  <c:v>38.403028418797724</c:v>
                </c:pt>
                <c:pt idx="35">
                  <c:v>37.52036868435072</c:v>
                </c:pt>
                <c:pt idx="36">
                  <c:v>37.16939641783082</c:v>
                </c:pt>
                <c:pt idx="37">
                  <c:v>36.25524079931013</c:v>
                </c:pt>
                <c:pt idx="38">
                  <c:v>35.848113246000985</c:v>
                </c:pt>
                <c:pt idx="39">
                  <c:v>34.70926276770577</c:v>
                </c:pt>
                <c:pt idx="40">
                  <c:v>34.48091144193456</c:v>
                </c:pt>
                <c:pt idx="41">
                  <c:v>33.961755964997884</c:v>
                </c:pt>
                <c:pt idx="42">
                  <c:v>33.78551826468319</c:v>
                </c:pt>
                <c:pt idx="43">
                  <c:v>32.664839168892435</c:v>
                </c:pt>
                <c:pt idx="44">
                  <c:v>30.602658608561388</c:v>
                </c:pt>
                <c:pt idx="45">
                  <c:v>27.21866311748477</c:v>
                </c:pt>
                <c:pt idx="46">
                  <c:v>26.321845084320486</c:v>
                </c:pt>
                <c:pt idx="47">
                  <c:v>26.039237455833064</c:v>
                </c:pt>
                <c:pt idx="48">
                  <c:v>20.866803428209884</c:v>
                </c:pt>
                <c:pt idx="49">
                  <c:v>18.861713824133997</c:v>
                </c:pt>
                <c:pt idx="50">
                  <c:v>15.260721163188682</c:v>
                </c:pt>
                <c:pt idx="51">
                  <c:v>14.52419823202955</c:v>
                </c:pt>
                <c:pt idx="52">
                  <c:v>14.339879998453743</c:v>
                </c:pt>
                <c:pt idx="53">
                  <c:v>12.607887311802871</c:v>
                </c:pt>
                <c:pt idx="54">
                  <c:v>12.048439217936382</c:v>
                </c:pt>
                <c:pt idx="55">
                  <c:v>11.006034404437804</c:v>
                </c:pt>
                <c:pt idx="56">
                  <c:v>9.991772393417804</c:v>
                </c:pt>
                <c:pt idx="57">
                  <c:v>8.668140436987683</c:v>
                </c:pt>
                <c:pt idx="58">
                  <c:v>7.211226376627454</c:v>
                </c:pt>
                <c:pt idx="59">
                  <c:v>4.143503380157147</c:v>
                </c:pt>
                <c:pt idx="60">
                  <c:v>2.8971583476921476</c:v>
                </c:pt>
                <c:pt idx="61">
                  <c:v>0.40263373914258144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脾胃科消化科合并</c:v>
                </c:pt>
                <c:pt idx="2">
                  <c:v>中医外治中心</c:v>
                </c:pt>
                <c:pt idx="3">
                  <c:v>脑病三科</c:v>
                </c:pt>
                <c:pt idx="4">
                  <c:v>身心医学科</c:v>
                </c:pt>
                <c:pt idx="5">
                  <c:v>心血管内科</c:v>
                </c:pt>
                <c:pt idx="6">
                  <c:v>脾胃病科</c:v>
                </c:pt>
                <c:pt idx="7">
                  <c:v>妇二科</c:v>
                </c:pt>
                <c:pt idx="8">
                  <c:v>神经内科</c:v>
                </c:pt>
                <c:pt idx="9">
                  <c:v>消化内科</c:v>
                </c:pt>
                <c:pt idx="10">
                  <c:v>东区肾病科</c:v>
                </c:pt>
                <c:pt idx="11">
                  <c:v>综合内科</c:v>
                </c:pt>
                <c:pt idx="12">
                  <c:v>肛肠科</c:v>
                </c:pt>
                <c:pt idx="13">
                  <c:v>针灸科</c:v>
                </c:pt>
                <c:pt idx="14">
                  <c:v>内分泌科</c:v>
                </c:pt>
                <c:pt idx="15">
                  <c:v>神经外科</c:v>
                </c:pt>
                <c:pt idx="16">
                  <c:v>肝胆外科</c:v>
                </c:pt>
                <c:pt idx="17">
                  <c:v>男科</c:v>
                </c:pt>
                <c:pt idx="18">
                  <c:v>肾病科</c:v>
                </c:pt>
                <c:pt idx="19">
                  <c:v>推拿科</c:v>
                </c:pt>
                <c:pt idx="20">
                  <c:v>肾脏内科</c:v>
                </c:pt>
                <c:pt idx="21">
                  <c:v>周围血管科</c:v>
                </c:pt>
                <c:pt idx="22">
                  <c:v>小儿骨科</c:v>
                </c:pt>
                <c:pt idx="23">
                  <c:v>普通外科</c:v>
                </c:pt>
                <c:pt idx="24">
                  <c:v>运动损伤骨科</c:v>
                </c:pt>
                <c:pt idx="25">
                  <c:v>显微骨科</c:v>
                </c:pt>
                <c:pt idx="26">
                  <c:v>治未病中心</c:v>
                </c:pt>
                <c:pt idx="27">
                  <c:v>产科</c:v>
                </c:pt>
                <c:pt idx="28">
                  <c:v>皮肤科</c:v>
                </c:pt>
                <c:pt idx="29">
                  <c:v>康复科</c:v>
                </c:pt>
                <c:pt idx="30">
                  <c:v>脑病一科</c:v>
                </c:pt>
                <c:pt idx="31">
                  <c:v>儿科</c:v>
                </c:pt>
                <c:pt idx="32">
                  <c:v>中医经典科</c:v>
                </c:pt>
                <c:pt idx="33">
                  <c:v>脊柱骨科</c:v>
                </c:pt>
                <c:pt idx="34">
                  <c:v>老年医学科</c:v>
                </c:pt>
                <c:pt idx="35">
                  <c:v>眼科</c:v>
                </c:pt>
                <c:pt idx="36">
                  <c:v>医院</c:v>
                </c:pt>
                <c:pt idx="37">
                  <c:v>关节骨科</c:v>
                </c:pt>
                <c:pt idx="38">
                  <c:v>口腔科</c:v>
                </c:pt>
                <c:pt idx="39">
                  <c:v>妇科妇二科合并</c:v>
                </c:pt>
                <c:pt idx="40">
                  <c:v>胸外科</c:v>
                </c:pt>
                <c:pt idx="41">
                  <c:v>血液科</c:v>
                </c:pt>
                <c:pt idx="42">
                  <c:v>风湿病科</c:v>
                </c:pt>
                <c:pt idx="43">
                  <c:v>脑病二科</c:v>
                </c:pt>
                <c:pt idx="44">
                  <c:v>心病二科</c:v>
                </c:pt>
                <c:pt idx="45">
                  <c:v>耳鼻喉科</c:v>
                </c:pt>
                <c:pt idx="46">
                  <c:v>骨科</c:v>
                </c:pt>
                <c:pt idx="47">
                  <c:v>肝病科</c:v>
                </c:pt>
                <c:pt idx="48">
                  <c:v>创伤骨科</c:v>
                </c:pt>
                <c:pt idx="49">
                  <c:v>东区重症医学科</c:v>
                </c:pt>
                <c:pt idx="50">
                  <c:v>西区重症医学科</c:v>
                </c:pt>
                <c:pt idx="51">
                  <c:v>心病一科</c:v>
                </c:pt>
                <c:pt idx="52">
                  <c:v>美容皮肤科</c:v>
                </c:pt>
                <c:pt idx="53">
                  <c:v>泌尿外科</c:v>
                </c:pt>
                <c:pt idx="54">
                  <c:v>微创骨科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小儿推拿科</c:v>
                </c:pt>
                <c:pt idx="58">
                  <c:v>心病三科</c:v>
                </c:pt>
                <c:pt idx="59">
                  <c:v>妇科</c:v>
                </c:pt>
                <c:pt idx="60">
                  <c:v>重症医学科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98.7237166590004</c:v>
                </c:pt>
                <c:pt idx="2">
                  <c:v>97.74266912353507</c:v>
                </c:pt>
                <c:pt idx="3">
                  <c:v>97.00993917639603</c:v>
                </c:pt>
                <c:pt idx="4">
                  <c:v>94.60228904690133</c:v>
                </c:pt>
                <c:pt idx="5">
                  <c:v>92.47420422196086</c:v>
                </c:pt>
                <c:pt idx="6">
                  <c:v>91.94512994668848</c:v>
                </c:pt>
                <c:pt idx="7">
                  <c:v>90.62904798491569</c:v>
                </c:pt>
                <c:pt idx="8">
                  <c:v>89.32109742600852</c:v>
                </c:pt>
                <c:pt idx="9">
                  <c:v>88.57453605190703</c:v>
                </c:pt>
                <c:pt idx="10">
                  <c:v>87.00992028692109</c:v>
                </c:pt>
                <c:pt idx="11">
                  <c:v>86.7744604989381</c:v>
                </c:pt>
                <c:pt idx="12">
                  <c:v>86.5310007020739</c:v>
                </c:pt>
                <c:pt idx="13">
                  <c:v>86.52267078486535</c:v>
                </c:pt>
                <c:pt idx="14">
                  <c:v>85.85047017924134</c:v>
                </c:pt>
                <c:pt idx="15">
                  <c:v>85.08941461471376</c:v>
                </c:pt>
                <c:pt idx="16">
                  <c:v>84.41995532194402</c:v>
                </c:pt>
                <c:pt idx="17">
                  <c:v>83.74622843788892</c:v>
                </c:pt>
                <c:pt idx="18">
                  <c:v>82.4668127666185</c:v>
                </c:pt>
                <c:pt idx="19">
                  <c:v>78.37477864471761</c:v>
                </c:pt>
                <c:pt idx="20">
                  <c:v>77.49496853744485</c:v>
                </c:pt>
                <c:pt idx="21">
                  <c:v>75.82367701494508</c:v>
                </c:pt>
                <c:pt idx="22">
                  <c:v>74.53819274329197</c:v>
                </c:pt>
                <c:pt idx="23">
                  <c:v>74.37977842961021</c:v>
                </c:pt>
                <c:pt idx="24">
                  <c:v>72.01221412814822</c:v>
                </c:pt>
                <c:pt idx="25">
                  <c:v>71.34729045545248</c:v>
                </c:pt>
                <c:pt idx="26">
                  <c:v>66.80912333755347</c:v>
                </c:pt>
                <c:pt idx="27">
                  <c:v>64.19058806692547</c:v>
                </c:pt>
                <c:pt idx="28">
                  <c:v>63.779041394600924</c:v>
                </c:pt>
                <c:pt idx="29">
                  <c:v>61.46678396124381</c:v>
                </c:pt>
                <c:pt idx="30">
                  <c:v>60.26758388920582</c:v>
                </c:pt>
                <c:pt idx="31">
                  <c:v>60.03175884352023</c:v>
                </c:pt>
                <c:pt idx="32">
                  <c:v>58.60561567788515</c:v>
                </c:pt>
                <c:pt idx="33">
                  <c:v>58.01298805066791</c:v>
                </c:pt>
                <c:pt idx="34">
                  <c:v>51.0887945615945</c:v>
                </c:pt>
                <c:pt idx="35">
                  <c:v>50.46542698641343</c:v>
                </c:pt>
                <c:pt idx="36">
                  <c:v>49.03188331004298</c:v>
                </c:pt>
                <c:pt idx="37">
                  <c:v>45.24801606731795</c:v>
                </c:pt>
                <c:pt idx="38">
                  <c:v>45.11066949321257</c:v>
                </c:pt>
                <c:pt idx="39">
                  <c:v>44.29012774133664</c:v>
                </c:pt>
                <c:pt idx="40">
                  <c:v>44.1393428921162</c:v>
                </c:pt>
                <c:pt idx="41">
                  <c:v>40.53953317513136</c:v>
                </c:pt>
                <c:pt idx="42">
                  <c:v>37.77635464048732</c:v>
                </c:pt>
                <c:pt idx="43">
                  <c:v>34.59781639531448</c:v>
                </c:pt>
                <c:pt idx="44">
                  <c:v>29.227907787267586</c:v>
                </c:pt>
                <c:pt idx="45">
                  <c:v>25.73711913702169</c:v>
                </c:pt>
                <c:pt idx="46">
                  <c:v>25.569005468414364</c:v>
                </c:pt>
                <c:pt idx="47">
                  <c:v>22.240351454292547</c:v>
                </c:pt>
                <c:pt idx="48">
                  <c:v>21.368313494819173</c:v>
                </c:pt>
                <c:pt idx="49">
                  <c:v>21.305183550028225</c:v>
                </c:pt>
                <c:pt idx="50">
                  <c:v>20.441094901051212</c:v>
                </c:pt>
                <c:pt idx="51">
                  <c:v>20.225245086907723</c:v>
                </c:pt>
                <c:pt idx="52">
                  <c:v>16.296439817772907</c:v>
                </c:pt>
                <c:pt idx="53">
                  <c:v>15.550917308890845</c:v>
                </c:pt>
                <c:pt idx="54">
                  <c:v>15.30991216276021</c:v>
                </c:pt>
                <c:pt idx="55">
                  <c:v>11.25828965257964</c:v>
                </c:pt>
                <c:pt idx="56">
                  <c:v>8.970017826459538</c:v>
                </c:pt>
                <c:pt idx="57">
                  <c:v>8.686072885193706</c:v>
                </c:pt>
                <c:pt idx="58">
                  <c:v>7.349625109321392</c:v>
                </c:pt>
                <c:pt idx="59">
                  <c:v>3.4062963159978943</c:v>
                </c:pt>
                <c:pt idx="60">
                  <c:v>2.425868289161483</c:v>
                </c:pt>
                <c:pt idx="61">
                  <c:v>1.2719912967347713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东区肾病科</c:v>
                </c:pt>
                <c:pt idx="2">
                  <c:v>血液科</c:v>
                </c:pt>
                <c:pt idx="3">
                  <c:v>泌尿外科</c:v>
                </c:pt>
                <c:pt idx="4">
                  <c:v>东区重症医学科</c:v>
                </c:pt>
                <c:pt idx="5">
                  <c:v>肝胆外科</c:v>
                </c:pt>
                <c:pt idx="6">
                  <c:v>心病三科</c:v>
                </c:pt>
                <c:pt idx="7">
                  <c:v>脑病三科</c:v>
                </c:pt>
                <c:pt idx="8">
                  <c:v>妇二科</c:v>
                </c:pt>
                <c:pt idx="9">
                  <c:v>老年医学科</c:v>
                </c:pt>
                <c:pt idx="10">
                  <c:v>产科</c:v>
                </c:pt>
                <c:pt idx="11">
                  <c:v>普通外科</c:v>
                </c:pt>
                <c:pt idx="12">
                  <c:v>医院</c:v>
                </c:pt>
                <c:pt idx="13">
                  <c:v>妇科妇二科合并</c:v>
                </c:pt>
                <c:pt idx="14">
                  <c:v>运动损伤骨科</c:v>
                </c:pt>
                <c:pt idx="15">
                  <c:v>心病四科</c:v>
                </c:pt>
                <c:pt idx="16">
                  <c:v>创伤骨科</c:v>
                </c:pt>
                <c:pt idx="17">
                  <c:v>神经内科</c:v>
                </c:pt>
                <c:pt idx="18">
                  <c:v>神经外科</c:v>
                </c:pt>
                <c:pt idx="19">
                  <c:v>脑病二科</c:v>
                </c:pt>
                <c:pt idx="20">
                  <c:v>治未病中心</c:v>
                </c:pt>
                <c:pt idx="21">
                  <c:v>眼科</c:v>
                </c:pt>
                <c:pt idx="22">
                  <c:v>乳腺甲状腺外科</c:v>
                </c:pt>
                <c:pt idx="23">
                  <c:v>中医经典科</c:v>
                </c:pt>
                <c:pt idx="24">
                  <c:v>妇科</c:v>
                </c:pt>
                <c:pt idx="25">
                  <c:v>肾脏内科</c:v>
                </c:pt>
                <c:pt idx="26">
                  <c:v>针灸科</c:v>
                </c:pt>
                <c:pt idx="27">
                  <c:v>骨科</c:v>
                </c:pt>
                <c:pt idx="28">
                  <c:v>脾胃病科</c:v>
                </c:pt>
                <c:pt idx="29">
                  <c:v>胸外科</c:v>
                </c:pt>
                <c:pt idx="30">
                  <c:v>显微骨科</c:v>
                </c:pt>
                <c:pt idx="31">
                  <c:v>脊柱骨科</c:v>
                </c:pt>
                <c:pt idx="32">
                  <c:v>男科</c:v>
                </c:pt>
                <c:pt idx="33">
                  <c:v>肛肠科</c:v>
                </c:pt>
                <c:pt idx="34">
                  <c:v>心病一科</c:v>
                </c:pt>
                <c:pt idx="35">
                  <c:v>康复科</c:v>
                </c:pt>
                <c:pt idx="36">
                  <c:v>美容皮肤科</c:v>
                </c:pt>
                <c:pt idx="37">
                  <c:v>推拿科</c:v>
                </c:pt>
                <c:pt idx="38">
                  <c:v>中医外治中心</c:v>
                </c:pt>
                <c:pt idx="39">
                  <c:v>消化内科</c:v>
                </c:pt>
                <c:pt idx="40">
                  <c:v>脾胃科消化科合并</c:v>
                </c:pt>
                <c:pt idx="41">
                  <c:v>小儿骨科</c:v>
                </c:pt>
                <c:pt idx="42">
                  <c:v>脑病一科</c:v>
                </c:pt>
                <c:pt idx="43">
                  <c:v>耳鼻喉科</c:v>
                </c:pt>
                <c:pt idx="44">
                  <c:v>周围血管科</c:v>
                </c:pt>
                <c:pt idx="45">
                  <c:v>儿科</c:v>
                </c:pt>
                <c:pt idx="46">
                  <c:v>身心医学科</c:v>
                </c:pt>
                <c:pt idx="47">
                  <c:v>肝病科</c:v>
                </c:pt>
                <c:pt idx="48">
                  <c:v>综合内科</c:v>
                </c:pt>
                <c:pt idx="49">
                  <c:v>肿瘤内科</c:v>
                </c:pt>
                <c:pt idx="50">
                  <c:v>关节骨科</c:v>
                </c:pt>
                <c:pt idx="51">
                  <c:v>呼吸内科</c:v>
                </c:pt>
                <c:pt idx="52">
                  <c:v>肾病科</c:v>
                </c:pt>
                <c:pt idx="53">
                  <c:v>心血管内科</c:v>
                </c:pt>
                <c:pt idx="54">
                  <c:v>西区重症医学科</c:v>
                </c:pt>
                <c:pt idx="55">
                  <c:v>口腔科</c:v>
                </c:pt>
                <c:pt idx="56">
                  <c:v>风湿病科</c:v>
                </c:pt>
                <c:pt idx="57">
                  <c:v>皮肤科</c:v>
                </c:pt>
                <c:pt idx="58">
                  <c:v>重症医学科</c:v>
                </c:pt>
                <c:pt idx="59">
                  <c:v>心病二科</c:v>
                </c:pt>
                <c:pt idx="60">
                  <c:v>小儿推拿科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96.6118704903306</c:v>
                </c:pt>
                <c:pt idx="2">
                  <c:v>93.08184125777468</c:v>
                </c:pt>
                <c:pt idx="3">
                  <c:v>91.94773294994911</c:v>
                </c:pt>
                <c:pt idx="4">
                  <c:v>91.33497625105977</c:v>
                </c:pt>
                <c:pt idx="5">
                  <c:v>88.2998871711587</c:v>
                </c:pt>
                <c:pt idx="6">
                  <c:v>87.02352896632196</c:v>
                </c:pt>
                <c:pt idx="7">
                  <c:v>85.4747735713127</c:v>
                </c:pt>
                <c:pt idx="8">
                  <c:v>82.35765563540785</c:v>
                </c:pt>
                <c:pt idx="9">
                  <c:v>80.03448550556651</c:v>
                </c:pt>
                <c:pt idx="10">
                  <c:v>79.51029317229631</c:v>
                </c:pt>
                <c:pt idx="11">
                  <c:v>79.18396731656071</c:v>
                </c:pt>
                <c:pt idx="12">
                  <c:v>78.69240113498391</c:v>
                </c:pt>
                <c:pt idx="13">
                  <c:v>77.72644609789018</c:v>
                </c:pt>
                <c:pt idx="14">
                  <c:v>77.19167176448336</c:v>
                </c:pt>
                <c:pt idx="15">
                  <c:v>74.9682133156542</c:v>
                </c:pt>
                <c:pt idx="16">
                  <c:v>74.89765681949005</c:v>
                </c:pt>
                <c:pt idx="17">
                  <c:v>72.74027335119682</c:v>
                </c:pt>
                <c:pt idx="18">
                  <c:v>68.46220792303052</c:v>
                </c:pt>
                <c:pt idx="19">
                  <c:v>67.6305658684814</c:v>
                </c:pt>
                <c:pt idx="20">
                  <c:v>67.39148322143677</c:v>
                </c:pt>
                <c:pt idx="21">
                  <c:v>66.56338255916808</c:v>
                </c:pt>
                <c:pt idx="22">
                  <c:v>66.39489477263933</c:v>
                </c:pt>
                <c:pt idx="23">
                  <c:v>65.2470481474805</c:v>
                </c:pt>
                <c:pt idx="24">
                  <c:v>63.71887228520528</c:v>
                </c:pt>
                <c:pt idx="25">
                  <c:v>63.665837349249706</c:v>
                </c:pt>
                <c:pt idx="26">
                  <c:v>62.6627798890008</c:v>
                </c:pt>
                <c:pt idx="27">
                  <c:v>60.70844702357304</c:v>
                </c:pt>
                <c:pt idx="28">
                  <c:v>58.643421145597706</c:v>
                </c:pt>
                <c:pt idx="29">
                  <c:v>56.67909692586873</c:v>
                </c:pt>
                <c:pt idx="30">
                  <c:v>55.428128767023495</c:v>
                </c:pt>
                <c:pt idx="31">
                  <c:v>54.92537370197059</c:v>
                </c:pt>
                <c:pt idx="32">
                  <c:v>54.193093872636645</c:v>
                </c:pt>
                <c:pt idx="33">
                  <c:v>50.28641937725132</c:v>
                </c:pt>
                <c:pt idx="34">
                  <c:v>49.67420371418334</c:v>
                </c:pt>
                <c:pt idx="35">
                  <c:v>47.87492302033299</c:v>
                </c:pt>
                <c:pt idx="36">
                  <c:v>45.416683427017254</c:v>
                </c:pt>
                <c:pt idx="37">
                  <c:v>43.902944915277956</c:v>
                </c:pt>
                <c:pt idx="38">
                  <c:v>43.315273253321216</c:v>
                </c:pt>
                <c:pt idx="39">
                  <c:v>41.405282455541396</c:v>
                </c:pt>
                <c:pt idx="40">
                  <c:v>39.8208567993788</c:v>
                </c:pt>
                <c:pt idx="41">
                  <c:v>39.367365823130974</c:v>
                </c:pt>
                <c:pt idx="42">
                  <c:v>38.08861728635992</c:v>
                </c:pt>
                <c:pt idx="43">
                  <c:v>38.05495405588028</c:v>
                </c:pt>
                <c:pt idx="44">
                  <c:v>36.8983437352767</c:v>
                </c:pt>
                <c:pt idx="45">
                  <c:v>32.09806941360473</c:v>
                </c:pt>
                <c:pt idx="46">
                  <c:v>31.62703917835105</c:v>
                </c:pt>
                <c:pt idx="47">
                  <c:v>29.892689911633482</c:v>
                </c:pt>
                <c:pt idx="48">
                  <c:v>28.624798013929333</c:v>
                </c:pt>
                <c:pt idx="49">
                  <c:v>27.009063027909985</c:v>
                </c:pt>
                <c:pt idx="50">
                  <c:v>23.561715110962666</c:v>
                </c:pt>
                <c:pt idx="51">
                  <c:v>23.42093888919923</c:v>
                </c:pt>
                <c:pt idx="52">
                  <c:v>19.26936184788862</c:v>
                </c:pt>
                <c:pt idx="53">
                  <c:v>18.214564263376875</c:v>
                </c:pt>
                <c:pt idx="54">
                  <c:v>16.04847283983882</c:v>
                </c:pt>
                <c:pt idx="55">
                  <c:v>14.717296387707547</c:v>
                </c:pt>
                <c:pt idx="56">
                  <c:v>12.796162468099617</c:v>
                </c:pt>
                <c:pt idx="57">
                  <c:v>10.525884283123975</c:v>
                </c:pt>
                <c:pt idx="58">
                  <c:v>8.388914490890095</c:v>
                </c:pt>
                <c:pt idx="59">
                  <c:v>7.004576125288929</c:v>
                </c:pt>
                <c:pt idx="60">
                  <c:v>5.639101564878658</c:v>
                </c:pt>
                <c:pt idx="61">
                  <c:v>3.406990457494224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  <c:pt idx="20">
                  <c:v>小儿骨科</c:v>
                </c:pt>
                <c:pt idx="21">
                  <c:v>微创骨科</c:v>
                </c:pt>
                <c:pt idx="22">
                  <c:v>肝胆外科</c:v>
                </c:pt>
                <c:pt idx="23">
                  <c:v>妇科妇二科合并</c:v>
                </c:pt>
                <c:pt idx="24">
                  <c:v>皮肤科</c:v>
                </c:pt>
                <c:pt idx="25">
                  <c:v>脾胃病科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肛肠科</c:v>
                </c:pt>
                <c:pt idx="31">
                  <c:v>血液科</c:v>
                </c:pt>
                <c:pt idx="32">
                  <c:v>眼科</c:v>
                </c:pt>
                <c:pt idx="33">
                  <c:v>心病三科</c:v>
                </c:pt>
                <c:pt idx="34">
                  <c:v>内分泌科</c:v>
                </c:pt>
                <c:pt idx="35">
                  <c:v>耳鼻喉科</c:v>
                </c:pt>
                <c:pt idx="36">
                  <c:v>心血管内科</c:v>
                </c:pt>
                <c:pt idx="37">
                  <c:v>东区肾病科</c:v>
                </c:pt>
                <c:pt idx="38">
                  <c:v>心病一科</c:v>
                </c:pt>
                <c:pt idx="39">
                  <c:v>肾脏内科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肾病科</c:v>
                </c:pt>
                <c:pt idx="43">
                  <c:v>心病四科</c:v>
                </c:pt>
                <c:pt idx="44">
                  <c:v>胸外科</c:v>
                </c:pt>
                <c:pt idx="45">
                  <c:v>综合内科</c:v>
                </c:pt>
                <c:pt idx="46">
                  <c:v>妇科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脑病一科</c:v>
                </c:pt>
                <c:pt idx="50">
                  <c:v>神经外科</c:v>
                </c:pt>
                <c:pt idx="51">
                  <c:v>推拿科</c:v>
                </c:pt>
                <c:pt idx="52">
                  <c:v>呼吸内科</c:v>
                </c:pt>
                <c:pt idx="53">
                  <c:v>周围血管科</c:v>
                </c:pt>
                <c:pt idx="54">
                  <c:v>中医经典科</c:v>
                </c:pt>
                <c:pt idx="55">
                  <c:v>老年医学科</c:v>
                </c:pt>
                <c:pt idx="56">
                  <c:v>针灸科</c:v>
                </c:pt>
                <c:pt idx="57">
                  <c:v>东区重症医学科</c:v>
                </c:pt>
                <c:pt idx="58">
                  <c:v>重症医学科</c:v>
                </c:pt>
                <c:pt idx="59">
                  <c:v>肝病科</c:v>
                </c:pt>
                <c:pt idx="60">
                  <c:v>西区重症医学科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妇科</c:v>
                </c:pt>
                <c:pt idx="2">
                  <c:v>康复科</c:v>
                </c:pt>
                <c:pt idx="3">
                  <c:v>微创骨科</c:v>
                </c:pt>
                <c:pt idx="4">
                  <c:v>关节骨科</c:v>
                </c:pt>
                <c:pt idx="5">
                  <c:v>东区肾病科</c:v>
                </c:pt>
                <c:pt idx="6">
                  <c:v>周围血管科</c:v>
                </c:pt>
                <c:pt idx="7">
                  <c:v>治未病中心</c:v>
                </c:pt>
                <c:pt idx="8">
                  <c:v>医院</c:v>
                </c:pt>
                <c:pt idx="9">
                  <c:v>老年医学科</c:v>
                </c:pt>
                <c:pt idx="10">
                  <c:v>泌尿外科</c:v>
                </c:pt>
                <c:pt idx="11">
                  <c:v>产科</c:v>
                </c:pt>
                <c:pt idx="12">
                  <c:v>肿瘤内科</c:v>
                </c:pt>
                <c:pt idx="13">
                  <c:v>脑病二科</c:v>
                </c:pt>
                <c:pt idx="14">
                  <c:v>综合内科</c:v>
                </c:pt>
                <c:pt idx="15">
                  <c:v>推拿科</c:v>
                </c:pt>
                <c:pt idx="16">
                  <c:v>显微骨科</c:v>
                </c:pt>
                <c:pt idx="17">
                  <c:v>心病三科</c:v>
                </c:pt>
                <c:pt idx="18">
                  <c:v>眼科</c:v>
                </c:pt>
                <c:pt idx="19">
                  <c:v>肾病科</c:v>
                </c:pt>
                <c:pt idx="20">
                  <c:v>胸外科</c:v>
                </c:pt>
                <c:pt idx="21">
                  <c:v>神经内科</c:v>
                </c:pt>
                <c:pt idx="22">
                  <c:v>心血管内科</c:v>
                </c:pt>
                <c:pt idx="23">
                  <c:v>肝胆外科</c:v>
                </c:pt>
                <c:pt idx="24">
                  <c:v>针灸科</c:v>
                </c:pt>
                <c:pt idx="25">
                  <c:v>脑病三科</c:v>
                </c:pt>
                <c:pt idx="26">
                  <c:v>心病二科</c:v>
                </c:pt>
                <c:pt idx="27">
                  <c:v>消化内科</c:v>
                </c:pt>
                <c:pt idx="28">
                  <c:v>内分泌科</c:v>
                </c:pt>
                <c:pt idx="29">
                  <c:v>小儿骨科</c:v>
                </c:pt>
                <c:pt idx="30">
                  <c:v>妇二科</c:v>
                </c:pt>
                <c:pt idx="31">
                  <c:v>男科</c:v>
                </c:pt>
                <c:pt idx="32">
                  <c:v>耳鼻喉科</c:v>
                </c:pt>
                <c:pt idx="33">
                  <c:v>美容皮肤科</c:v>
                </c:pt>
                <c:pt idx="34">
                  <c:v>脾胃病科</c:v>
                </c:pt>
                <c:pt idx="35">
                  <c:v>脊柱骨科</c:v>
                </c:pt>
                <c:pt idx="36">
                  <c:v>中医外治中心</c:v>
                </c:pt>
                <c:pt idx="37">
                  <c:v>东区重症医学科</c:v>
                </c:pt>
                <c:pt idx="38">
                  <c:v>儿科</c:v>
                </c:pt>
                <c:pt idx="39">
                  <c:v>心病四科</c:v>
                </c:pt>
                <c:pt idx="40">
                  <c:v>妇科妇二科合并</c:v>
                </c:pt>
                <c:pt idx="41">
                  <c:v>运动损伤骨科</c:v>
                </c:pt>
                <c:pt idx="42">
                  <c:v>肛肠科</c:v>
                </c:pt>
                <c:pt idx="43">
                  <c:v>小儿推拿科</c:v>
                </c:pt>
                <c:pt idx="44">
                  <c:v>身心医学科</c:v>
                </c:pt>
                <c:pt idx="45">
                  <c:v>神经外科</c:v>
                </c:pt>
                <c:pt idx="46">
                  <c:v>创伤骨科</c:v>
                </c:pt>
                <c:pt idx="47">
                  <c:v>皮肤科</c:v>
                </c:pt>
                <c:pt idx="48">
                  <c:v>风湿病科</c:v>
                </c:pt>
                <c:pt idx="49">
                  <c:v>肾脏内科</c:v>
                </c:pt>
                <c:pt idx="50">
                  <c:v>普通外科</c:v>
                </c:pt>
                <c:pt idx="51">
                  <c:v>呼吸内科</c:v>
                </c:pt>
                <c:pt idx="52">
                  <c:v>西区重症医学科</c:v>
                </c:pt>
                <c:pt idx="53">
                  <c:v>脾胃科消化科合并</c:v>
                </c:pt>
                <c:pt idx="54">
                  <c:v>骨科</c:v>
                </c:pt>
                <c:pt idx="55">
                  <c:v>肝病科</c:v>
                </c:pt>
                <c:pt idx="56">
                  <c:v>重症医学科</c:v>
                </c:pt>
                <c:pt idx="57">
                  <c:v>乳腺甲状腺外科</c:v>
                </c:pt>
                <c:pt idx="58">
                  <c:v>心病一科</c:v>
                </c:pt>
                <c:pt idx="59">
                  <c:v>口腔科</c:v>
                </c:pt>
                <c:pt idx="60">
                  <c:v>中医经典科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99.34194659363583</c:v>
                </c:pt>
                <c:pt idx="2">
                  <c:v>96.64349760824373</c:v>
                </c:pt>
                <c:pt idx="3">
                  <c:v>96.38423355808737</c:v>
                </c:pt>
                <c:pt idx="4">
                  <c:v>94.94627645225881</c:v>
                </c:pt>
                <c:pt idx="5">
                  <c:v>93.2606575418412</c:v>
                </c:pt>
                <c:pt idx="6">
                  <c:v>92.86470786753598</c:v>
                </c:pt>
                <c:pt idx="7">
                  <c:v>92.06213887100418</c:v>
                </c:pt>
                <c:pt idx="8">
                  <c:v>89.76047712614069</c:v>
                </c:pt>
                <c:pt idx="9">
                  <c:v>88.98724722645012</c:v>
                </c:pt>
                <c:pt idx="10">
                  <c:v>88.71383094569164</c:v>
                </c:pt>
                <c:pt idx="11">
                  <c:v>84.66253974745226</c:v>
                </c:pt>
                <c:pt idx="12">
                  <c:v>84.45629473777446</c:v>
                </c:pt>
                <c:pt idx="13">
                  <c:v>80.6932501418531</c:v>
                </c:pt>
                <c:pt idx="14">
                  <c:v>79.23994763161316</c:v>
                </c:pt>
                <c:pt idx="15">
                  <c:v>79.13585456498198</c:v>
                </c:pt>
                <c:pt idx="16">
                  <c:v>76.61128135411603</c:v>
                </c:pt>
                <c:pt idx="17">
                  <c:v>75.68998205938489</c:v>
                </c:pt>
                <c:pt idx="18">
                  <c:v>74.12332257392137</c:v>
                </c:pt>
                <c:pt idx="19">
                  <c:v>72.59841446954219</c:v>
                </c:pt>
                <c:pt idx="20">
                  <c:v>72.09145692106014</c:v>
                </c:pt>
                <c:pt idx="21">
                  <c:v>70.85990600679935</c:v>
                </c:pt>
                <c:pt idx="22">
                  <c:v>69.4233260866923</c:v>
                </c:pt>
                <c:pt idx="23">
                  <c:v>65.99472017314957</c:v>
                </c:pt>
                <c:pt idx="24">
                  <c:v>63.34154015931717</c:v>
                </c:pt>
                <c:pt idx="25">
                  <c:v>62.9762915366429</c:v>
                </c:pt>
                <c:pt idx="26">
                  <c:v>57.051241843147125</c:v>
                </c:pt>
                <c:pt idx="27">
                  <c:v>57.022213523042176</c:v>
                </c:pt>
                <c:pt idx="28">
                  <c:v>55.02019304631258</c:v>
                </c:pt>
                <c:pt idx="29">
                  <c:v>53.594383248417735</c:v>
                </c:pt>
                <c:pt idx="30">
                  <c:v>50.359326702373366</c:v>
                </c:pt>
                <c:pt idx="31">
                  <c:v>48.648386511685686</c:v>
                </c:pt>
                <c:pt idx="32">
                  <c:v>48.27782292809876</c:v>
                </c:pt>
                <c:pt idx="33">
                  <c:v>46.56263954934795</c:v>
                </c:pt>
                <c:pt idx="34">
                  <c:v>46.10835627933734</c:v>
                </c:pt>
                <c:pt idx="35">
                  <c:v>44.82492206025934</c:v>
                </c:pt>
                <c:pt idx="36">
                  <c:v>43.594870640504716</c:v>
                </c:pt>
                <c:pt idx="37">
                  <c:v>40.34502628583776</c:v>
                </c:pt>
                <c:pt idx="38">
                  <c:v>39.18194644399011</c:v>
                </c:pt>
                <c:pt idx="39">
                  <c:v>37.14554936245305</c:v>
                </c:pt>
                <c:pt idx="40">
                  <c:v>36.80984274720331</c:v>
                </c:pt>
                <c:pt idx="41">
                  <c:v>35.39607090928309</c:v>
                </c:pt>
                <c:pt idx="42">
                  <c:v>31.77532605707364</c:v>
                </c:pt>
                <c:pt idx="43">
                  <c:v>29.170504093508782</c:v>
                </c:pt>
                <c:pt idx="44">
                  <c:v>28.246821093371285</c:v>
                </c:pt>
                <c:pt idx="45">
                  <c:v>27.288052008737605</c:v>
                </c:pt>
                <c:pt idx="46">
                  <c:v>26.842364547870115</c:v>
                </c:pt>
                <c:pt idx="47">
                  <c:v>26.326203508425348</c:v>
                </c:pt>
                <c:pt idx="48">
                  <c:v>25.65345250708309</c:v>
                </c:pt>
                <c:pt idx="49">
                  <c:v>23.081094289846096</c:v>
                </c:pt>
                <c:pt idx="50">
                  <c:v>22.335773621319188</c:v>
                </c:pt>
                <c:pt idx="51">
                  <c:v>20.71336711022324</c:v>
                </c:pt>
                <c:pt idx="52">
                  <c:v>19.812477276345387</c:v>
                </c:pt>
                <c:pt idx="53">
                  <c:v>19.14756858264983</c:v>
                </c:pt>
                <c:pt idx="54">
                  <c:v>14.32562416835285</c:v>
                </c:pt>
                <c:pt idx="55">
                  <c:v>12.741975432508125</c:v>
                </c:pt>
                <c:pt idx="56">
                  <c:v>12.38107393042108</c:v>
                </c:pt>
                <c:pt idx="57">
                  <c:v>11.747323243301496</c:v>
                </c:pt>
                <c:pt idx="58">
                  <c:v>10.708385293699136</c:v>
                </c:pt>
                <c:pt idx="59">
                  <c:v>9.203816224328113</c:v>
                </c:pt>
                <c:pt idx="60">
                  <c:v>9.080237086637776</c:v>
                </c:pt>
                <c:pt idx="61">
                  <c:v>3.157050213887088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创伤骨科</c:v>
                </c:pt>
                <c:pt idx="2">
                  <c:v>东区肾病科</c:v>
                </c:pt>
                <c:pt idx="3">
                  <c:v>肾脏内科</c:v>
                </c:pt>
                <c:pt idx="4">
                  <c:v>中医外治中心</c:v>
                </c:pt>
                <c:pt idx="5">
                  <c:v>呼吸内科</c:v>
                </c:pt>
                <c:pt idx="6">
                  <c:v>心病三科</c:v>
                </c:pt>
                <c:pt idx="7">
                  <c:v>肾病科</c:v>
                </c:pt>
                <c:pt idx="8">
                  <c:v>综合内科</c:v>
                </c:pt>
                <c:pt idx="9">
                  <c:v>身心医学科</c:v>
                </c:pt>
                <c:pt idx="10">
                  <c:v>脾胃科消化科合并</c:v>
                </c:pt>
                <c:pt idx="11">
                  <c:v>儿科</c:v>
                </c:pt>
                <c:pt idx="12">
                  <c:v>脾胃病科</c:v>
                </c:pt>
                <c:pt idx="13">
                  <c:v>肝病科</c:v>
                </c:pt>
                <c:pt idx="14">
                  <c:v>小儿骨科</c:v>
                </c:pt>
                <c:pt idx="15">
                  <c:v>脑病一科</c:v>
                </c:pt>
                <c:pt idx="16">
                  <c:v>中医经典科</c:v>
                </c:pt>
                <c:pt idx="17">
                  <c:v>针灸科</c:v>
                </c:pt>
                <c:pt idx="18">
                  <c:v>肛肠科</c:v>
                </c:pt>
                <c:pt idx="19">
                  <c:v>小儿推拿科</c:v>
                </c:pt>
                <c:pt idx="20">
                  <c:v>普通外科</c:v>
                </c:pt>
                <c:pt idx="21">
                  <c:v>西区重症医学科</c:v>
                </c:pt>
                <c:pt idx="22">
                  <c:v>老年医学科</c:v>
                </c:pt>
                <c:pt idx="23">
                  <c:v>乳腺甲状腺外科</c:v>
                </c:pt>
                <c:pt idx="24">
                  <c:v>医院</c:v>
                </c:pt>
                <c:pt idx="25">
                  <c:v>运动损伤骨科</c:v>
                </c:pt>
                <c:pt idx="26">
                  <c:v>风湿病科</c:v>
                </c:pt>
                <c:pt idx="27">
                  <c:v>康复科</c:v>
                </c:pt>
                <c:pt idx="28">
                  <c:v>神经内科</c:v>
                </c:pt>
                <c:pt idx="29">
                  <c:v>心病一科</c:v>
                </c:pt>
                <c:pt idx="30">
                  <c:v>脑病二科</c:v>
                </c:pt>
                <c:pt idx="31">
                  <c:v>妇科</c:v>
                </c:pt>
                <c:pt idx="32">
                  <c:v>产科</c:v>
                </c:pt>
                <c:pt idx="33">
                  <c:v>脊柱骨科</c:v>
                </c:pt>
                <c:pt idx="34">
                  <c:v>周围血管科</c:v>
                </c:pt>
                <c:pt idx="35">
                  <c:v>眼科</c:v>
                </c:pt>
                <c:pt idx="36">
                  <c:v>耳鼻喉科</c:v>
                </c:pt>
                <c:pt idx="37">
                  <c:v>泌尿外科</c:v>
                </c:pt>
                <c:pt idx="38">
                  <c:v>男科</c:v>
                </c:pt>
                <c:pt idx="39">
                  <c:v>东区重症医学科</c:v>
                </c:pt>
                <c:pt idx="40">
                  <c:v>关节骨科</c:v>
                </c:pt>
                <c:pt idx="41">
                  <c:v>内分泌科</c:v>
                </c:pt>
                <c:pt idx="42">
                  <c:v>心病四科</c:v>
                </c:pt>
                <c:pt idx="43">
                  <c:v>妇科妇二科合并</c:v>
                </c:pt>
                <c:pt idx="44">
                  <c:v>骨科</c:v>
                </c:pt>
                <c:pt idx="45">
                  <c:v>消化内科</c:v>
                </c:pt>
                <c:pt idx="46">
                  <c:v>心病二科</c:v>
                </c:pt>
                <c:pt idx="47">
                  <c:v>心血管内科</c:v>
                </c:pt>
                <c:pt idx="48">
                  <c:v>妇二科</c:v>
                </c:pt>
                <c:pt idx="49">
                  <c:v>神经外科</c:v>
                </c:pt>
                <c:pt idx="50">
                  <c:v>胸外科</c:v>
                </c:pt>
                <c:pt idx="51">
                  <c:v>治未病中心</c:v>
                </c:pt>
                <c:pt idx="52">
                  <c:v>血液科</c:v>
                </c:pt>
                <c:pt idx="53">
                  <c:v>脑病三科</c:v>
                </c:pt>
                <c:pt idx="54">
                  <c:v>微创骨科</c:v>
                </c:pt>
                <c:pt idx="55">
                  <c:v>肿瘤内科</c:v>
                </c:pt>
                <c:pt idx="56">
                  <c:v>肝胆外科</c:v>
                </c:pt>
                <c:pt idx="57">
                  <c:v>口腔科</c:v>
                </c:pt>
                <c:pt idx="58">
                  <c:v>皮肤科</c:v>
                </c:pt>
                <c:pt idx="59">
                  <c:v>美容皮肤科</c:v>
                </c:pt>
                <c:pt idx="60">
                  <c:v>推拿科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94.21434072202484</c:v>
                </c:pt>
                <c:pt idx="2">
                  <c:v>91.19471579405271</c:v>
                </c:pt>
                <c:pt idx="3">
                  <c:v>89.00597466555898</c:v>
                </c:pt>
                <c:pt idx="4">
                  <c:v>88.29734620789469</c:v>
                </c:pt>
                <c:pt idx="5">
                  <c:v>86.87265716088304</c:v>
                </c:pt>
                <c:pt idx="6">
                  <c:v>84.61614340959675</c:v>
                </c:pt>
                <c:pt idx="7">
                  <c:v>84.48512246473784</c:v>
                </c:pt>
                <c:pt idx="8">
                  <c:v>83.56685204290815</c:v>
                </c:pt>
                <c:pt idx="9">
                  <c:v>79.65302916670164</c:v>
                </c:pt>
                <c:pt idx="10">
                  <c:v>78.33309490712423</c:v>
                </c:pt>
                <c:pt idx="11">
                  <c:v>77.89410859733422</c:v>
                </c:pt>
                <c:pt idx="12">
                  <c:v>76.48732131773072</c:v>
                </c:pt>
                <c:pt idx="13">
                  <c:v>70.92225220857242</c:v>
                </c:pt>
                <c:pt idx="14">
                  <c:v>69.92751652247269</c:v>
                </c:pt>
                <c:pt idx="15">
                  <c:v>66.28033001095352</c:v>
                </c:pt>
                <c:pt idx="16">
                  <c:v>63.37171102629437</c:v>
                </c:pt>
                <c:pt idx="17">
                  <c:v>62.82273191957908</c:v>
                </c:pt>
                <c:pt idx="18">
                  <c:v>62.031751217764004</c:v>
                </c:pt>
                <c:pt idx="19">
                  <c:v>61.74116271331672</c:v>
                </c:pt>
                <c:pt idx="20">
                  <c:v>61.64729679956423</c:v>
                </c:pt>
                <c:pt idx="21">
                  <c:v>60.51121304885606</c:v>
                </c:pt>
                <c:pt idx="22">
                  <c:v>58.81540612498506</c:v>
                </c:pt>
                <c:pt idx="23">
                  <c:v>57.92504643938967</c:v>
                </c:pt>
                <c:pt idx="24">
                  <c:v>55.677148510516695</c:v>
                </c:pt>
                <c:pt idx="25">
                  <c:v>53.420734668845604</c:v>
                </c:pt>
                <c:pt idx="26">
                  <c:v>53.0388418276705</c:v>
                </c:pt>
                <c:pt idx="27">
                  <c:v>51.07172769407714</c:v>
                </c:pt>
                <c:pt idx="28">
                  <c:v>47.64463160140323</c:v>
                </c:pt>
                <c:pt idx="29">
                  <c:v>47.338875288361024</c:v>
                </c:pt>
                <c:pt idx="30">
                  <c:v>43.67907909470196</c:v>
                </c:pt>
                <c:pt idx="31">
                  <c:v>42.86709167852746</c:v>
                </c:pt>
                <c:pt idx="32">
                  <c:v>40.98202526149353</c:v>
                </c:pt>
                <c:pt idx="33">
                  <c:v>40.34735280129414</c:v>
                </c:pt>
                <c:pt idx="34">
                  <c:v>38.85620272682226</c:v>
                </c:pt>
                <c:pt idx="35">
                  <c:v>38.77082265781386</c:v>
                </c:pt>
                <c:pt idx="36">
                  <c:v>38.34905890626083</c:v>
                </c:pt>
                <c:pt idx="37">
                  <c:v>36.11329919216617</c:v>
                </c:pt>
                <c:pt idx="38">
                  <c:v>35.17267761515887</c:v>
                </c:pt>
                <c:pt idx="39">
                  <c:v>28.765278221291716</c:v>
                </c:pt>
                <c:pt idx="40">
                  <c:v>28.553084913149824</c:v>
                </c:pt>
                <c:pt idx="41">
                  <c:v>28.3037051093168</c:v>
                </c:pt>
                <c:pt idx="42">
                  <c:v>25.54337856531453</c:v>
                </c:pt>
                <c:pt idx="43">
                  <c:v>25.138215431476677</c:v>
                </c:pt>
                <c:pt idx="44">
                  <c:v>23.95750992167673</c:v>
                </c:pt>
                <c:pt idx="45">
                  <c:v>21.595546003940772</c:v>
                </c:pt>
                <c:pt idx="46">
                  <c:v>21.569751692532865</c:v>
                </c:pt>
                <c:pt idx="47">
                  <c:v>20.41862467329634</c:v>
                </c:pt>
                <c:pt idx="48">
                  <c:v>18.434159406550094</c:v>
                </c:pt>
                <c:pt idx="49">
                  <c:v>17.23832489640283</c:v>
                </c:pt>
                <c:pt idx="50">
                  <c:v>16.80045782611219</c:v>
                </c:pt>
                <c:pt idx="51">
                  <c:v>15.531135405167838</c:v>
                </c:pt>
                <c:pt idx="52">
                  <c:v>13.079113306242345</c:v>
                </c:pt>
                <c:pt idx="53">
                  <c:v>13.036681909492154</c:v>
                </c:pt>
                <c:pt idx="54">
                  <c:v>10.793753415174134</c:v>
                </c:pt>
                <c:pt idx="55">
                  <c:v>10.146609980308789</c:v>
                </c:pt>
                <c:pt idx="56">
                  <c:v>10.074595826067359</c:v>
                </c:pt>
                <c:pt idx="57">
                  <c:v>8.4409820301933</c:v>
                </c:pt>
                <c:pt idx="58">
                  <c:v>6.695763453454367</c:v>
                </c:pt>
                <c:pt idx="59">
                  <c:v>3.108830382515122</c:v>
                </c:pt>
                <c:pt idx="60">
                  <c:v>1.9419694194389758</c:v>
                </c:pt>
                <c:pt idx="61">
                  <c:v>0.7434294630248336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运动损伤骨科</c:v>
                </c:pt>
                <c:pt idx="2">
                  <c:v>脑病一科</c:v>
                </c:pt>
                <c:pt idx="3">
                  <c:v>内分泌科</c:v>
                </c:pt>
                <c:pt idx="4">
                  <c:v>推拿科</c:v>
                </c:pt>
                <c:pt idx="5">
                  <c:v>耳鼻喉科</c:v>
                </c:pt>
                <c:pt idx="6">
                  <c:v>康复科</c:v>
                </c:pt>
                <c:pt idx="7">
                  <c:v>肛肠科</c:v>
                </c:pt>
                <c:pt idx="8">
                  <c:v>重症医学科</c:v>
                </c:pt>
                <c:pt idx="9">
                  <c:v>关节骨科</c:v>
                </c:pt>
                <c:pt idx="10">
                  <c:v>肝病科</c:v>
                </c:pt>
                <c:pt idx="11">
                  <c:v>肝胆外科</c:v>
                </c:pt>
                <c:pt idx="12">
                  <c:v>脑病二科</c:v>
                </c:pt>
                <c:pt idx="13">
                  <c:v>血液科</c:v>
                </c:pt>
                <c:pt idx="14">
                  <c:v>心病二科</c:v>
                </c:pt>
                <c:pt idx="15">
                  <c:v>心病四科</c:v>
                </c:pt>
                <c:pt idx="16">
                  <c:v>呼吸内科</c:v>
                </c:pt>
                <c:pt idx="17">
                  <c:v>风湿病科</c:v>
                </c:pt>
                <c:pt idx="18">
                  <c:v>肾脏内科</c:v>
                </c:pt>
                <c:pt idx="19">
                  <c:v>骨科</c:v>
                </c:pt>
                <c:pt idx="20">
                  <c:v>普通外科</c:v>
                </c:pt>
                <c:pt idx="21">
                  <c:v>产科</c:v>
                </c:pt>
                <c:pt idx="22">
                  <c:v>泌尿外科</c:v>
                </c:pt>
                <c:pt idx="23">
                  <c:v>医院</c:v>
                </c:pt>
                <c:pt idx="24">
                  <c:v>妇科妇二科合并</c:v>
                </c:pt>
                <c:pt idx="25">
                  <c:v>美容皮肤科</c:v>
                </c:pt>
                <c:pt idx="26">
                  <c:v>妇二科</c:v>
                </c:pt>
                <c:pt idx="27">
                  <c:v>综合内科</c:v>
                </c:pt>
                <c:pt idx="28">
                  <c:v>中医外治中心</c:v>
                </c:pt>
                <c:pt idx="29">
                  <c:v>肾病科</c:v>
                </c:pt>
                <c:pt idx="30">
                  <c:v>西区重症医学科</c:v>
                </c:pt>
                <c:pt idx="31">
                  <c:v>神经外科</c:v>
                </c:pt>
                <c:pt idx="32">
                  <c:v>身心医学科</c:v>
                </c:pt>
                <c:pt idx="33">
                  <c:v>东区重症医学科</c:v>
                </c:pt>
                <c:pt idx="34">
                  <c:v>小儿骨科</c:v>
                </c:pt>
                <c:pt idx="35">
                  <c:v>男科</c:v>
                </c:pt>
                <c:pt idx="36">
                  <c:v>口腔科</c:v>
                </c:pt>
                <c:pt idx="37">
                  <c:v>显微骨科</c:v>
                </c:pt>
                <c:pt idx="38">
                  <c:v>脾胃病科</c:v>
                </c:pt>
                <c:pt idx="39">
                  <c:v>妇科</c:v>
                </c:pt>
                <c:pt idx="40">
                  <c:v>脊柱骨科</c:v>
                </c:pt>
                <c:pt idx="41">
                  <c:v>微创骨科</c:v>
                </c:pt>
                <c:pt idx="42">
                  <c:v>心血管内科</c:v>
                </c:pt>
                <c:pt idx="43">
                  <c:v>周围血管科</c:v>
                </c:pt>
                <c:pt idx="44">
                  <c:v>东区肾病科</c:v>
                </c:pt>
                <c:pt idx="45">
                  <c:v>儿科</c:v>
                </c:pt>
                <c:pt idx="46">
                  <c:v>治未病中心</c:v>
                </c:pt>
                <c:pt idx="47">
                  <c:v>消化内科</c:v>
                </c:pt>
                <c:pt idx="48">
                  <c:v>脾胃科消化科合并</c:v>
                </c:pt>
                <c:pt idx="49">
                  <c:v>针灸科</c:v>
                </c:pt>
                <c:pt idx="50">
                  <c:v>中医经典科</c:v>
                </c:pt>
                <c:pt idx="51">
                  <c:v>老年医学科</c:v>
                </c:pt>
                <c:pt idx="52">
                  <c:v>创伤骨科</c:v>
                </c:pt>
                <c:pt idx="53">
                  <c:v>眼科</c:v>
                </c:pt>
                <c:pt idx="54">
                  <c:v>心病三科</c:v>
                </c:pt>
                <c:pt idx="55">
                  <c:v>胸外科</c:v>
                </c:pt>
                <c:pt idx="56">
                  <c:v>肿瘤内科</c:v>
                </c:pt>
                <c:pt idx="57">
                  <c:v>神经内科</c:v>
                </c:pt>
                <c:pt idx="58">
                  <c:v>心病一科</c:v>
                </c:pt>
                <c:pt idx="59">
                  <c:v>小儿推拿科</c:v>
                </c:pt>
                <c:pt idx="60">
                  <c:v>皮肤科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99.6141581240615</c:v>
                </c:pt>
                <c:pt idx="2">
                  <c:v>99.27737028922701</c:v>
                </c:pt>
                <c:pt idx="3">
                  <c:v>99.12694456439056</c:v>
                </c:pt>
                <c:pt idx="4">
                  <c:v>94.51388688359296</c:v>
                </c:pt>
                <c:pt idx="5">
                  <c:v>94.4721172542819</c:v>
                </c:pt>
                <c:pt idx="6">
                  <c:v>93.21731509685755</c:v>
                </c:pt>
                <c:pt idx="7">
                  <c:v>92.41357900071759</c:v>
                </c:pt>
                <c:pt idx="8">
                  <c:v>90.59779471602549</c:v>
                </c:pt>
                <c:pt idx="9">
                  <c:v>89.77154966773331</c:v>
                </c:pt>
                <c:pt idx="10">
                  <c:v>89.60884824684184</c:v>
                </c:pt>
                <c:pt idx="11">
                  <c:v>85.61802964462528</c:v>
                </c:pt>
                <c:pt idx="12">
                  <c:v>80.93596203179622</c:v>
                </c:pt>
                <c:pt idx="13">
                  <c:v>80.44935779904323</c:v>
                </c:pt>
                <c:pt idx="14">
                  <c:v>80.10554638324419</c:v>
                </c:pt>
                <c:pt idx="15">
                  <c:v>77.73139461297822</c:v>
                </c:pt>
                <c:pt idx="16">
                  <c:v>77.40620290606428</c:v>
                </c:pt>
                <c:pt idx="17">
                  <c:v>74.760017674542</c:v>
                </c:pt>
                <c:pt idx="18">
                  <c:v>74.4822662993457</c:v>
                </c:pt>
                <c:pt idx="19">
                  <c:v>73.05489439176179</c:v>
                </c:pt>
                <c:pt idx="20">
                  <c:v>72.00785128352233</c:v>
                </c:pt>
                <c:pt idx="21">
                  <c:v>71.80653070402597</c:v>
                </c:pt>
                <c:pt idx="22">
                  <c:v>67.5825084533166</c:v>
                </c:pt>
                <c:pt idx="23">
                  <c:v>65.97619076809704</c:v>
                </c:pt>
                <c:pt idx="24">
                  <c:v>63.59174838317173</c:v>
                </c:pt>
                <c:pt idx="25">
                  <c:v>63.18718271439718</c:v>
                </c:pt>
                <c:pt idx="26">
                  <c:v>57.529606187222385</c:v>
                </c:pt>
                <c:pt idx="27">
                  <c:v>55.128708380966394</c:v>
                </c:pt>
                <c:pt idx="28">
                  <c:v>52.246902995310556</c:v>
                </c:pt>
                <c:pt idx="29">
                  <c:v>50.52052021718309</c:v>
                </c:pt>
                <c:pt idx="30">
                  <c:v>47.89917414406649</c:v>
                </c:pt>
                <c:pt idx="31">
                  <c:v>45.72504035911007</c:v>
                </c:pt>
                <c:pt idx="32">
                  <c:v>44.145629939197654</c:v>
                </c:pt>
                <c:pt idx="33">
                  <c:v>42.84531886304246</c:v>
                </c:pt>
                <c:pt idx="34">
                  <c:v>38.72340664114982</c:v>
                </c:pt>
                <c:pt idx="35">
                  <c:v>38.3614111820815</c:v>
                </c:pt>
                <c:pt idx="36">
                  <c:v>34.18823854412971</c:v>
                </c:pt>
                <c:pt idx="37">
                  <c:v>34.007074625405096</c:v>
                </c:pt>
                <c:pt idx="38">
                  <c:v>32.37858991428965</c:v>
                </c:pt>
                <c:pt idx="39">
                  <c:v>31.450618416735573</c:v>
                </c:pt>
                <c:pt idx="40">
                  <c:v>29.421098164066272</c:v>
                </c:pt>
                <c:pt idx="41">
                  <c:v>27.876711958499932</c:v>
                </c:pt>
                <c:pt idx="42">
                  <c:v>25.489313979464242</c:v>
                </c:pt>
                <c:pt idx="43">
                  <c:v>22.47339512890664</c:v>
                </c:pt>
                <c:pt idx="44">
                  <c:v>19.62326576655111</c:v>
                </c:pt>
                <c:pt idx="45">
                  <c:v>19.560347038665107</c:v>
                </c:pt>
                <c:pt idx="46">
                  <c:v>18.47578576969947</c:v>
                </c:pt>
                <c:pt idx="47">
                  <c:v>18.136896243608536</c:v>
                </c:pt>
                <c:pt idx="48">
                  <c:v>16.239780336686525</c:v>
                </c:pt>
                <c:pt idx="49">
                  <c:v>15.180848848222162</c:v>
                </c:pt>
                <c:pt idx="50">
                  <c:v>14.519542479339222</c:v>
                </c:pt>
                <c:pt idx="51">
                  <c:v>13.504732826848388</c:v>
                </c:pt>
                <c:pt idx="52">
                  <c:v>13.318570593446742</c:v>
                </c:pt>
                <c:pt idx="53">
                  <c:v>12.967582133987777</c:v>
                </c:pt>
                <c:pt idx="54">
                  <c:v>12.289408801494549</c:v>
                </c:pt>
                <c:pt idx="55">
                  <c:v>12.026208343737386</c:v>
                </c:pt>
                <c:pt idx="56">
                  <c:v>11.79930297361064</c:v>
                </c:pt>
                <c:pt idx="57">
                  <c:v>11.146986678678884</c:v>
                </c:pt>
                <c:pt idx="58">
                  <c:v>8.662565338347058</c:v>
                </c:pt>
                <c:pt idx="59">
                  <c:v>7.870941927490348</c:v>
                </c:pt>
                <c:pt idx="60">
                  <c:v>5.8561775984732565</c:v>
                </c:pt>
                <c:pt idx="61">
                  <c:v>1.6597904687083977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肝胆外科</c:v>
                </c:pt>
                <c:pt idx="3">
                  <c:v>心病三科</c:v>
                </c:pt>
                <c:pt idx="4">
                  <c:v>中医外治中心</c:v>
                </c:pt>
                <c:pt idx="5">
                  <c:v>脑病一科</c:v>
                </c:pt>
                <c:pt idx="6">
                  <c:v>儿科</c:v>
                </c:pt>
                <c:pt idx="7">
                  <c:v>脑病二科</c:v>
                </c:pt>
                <c:pt idx="8">
                  <c:v>男科</c:v>
                </c:pt>
                <c:pt idx="9">
                  <c:v>消化内科</c:v>
                </c:pt>
                <c:pt idx="10">
                  <c:v>脾胃病科</c:v>
                </c:pt>
                <c:pt idx="11">
                  <c:v>脊柱骨科</c:v>
                </c:pt>
                <c:pt idx="12">
                  <c:v>东区肾病科</c:v>
                </c:pt>
                <c:pt idx="13">
                  <c:v>脾胃科消化科合并</c:v>
                </c:pt>
                <c:pt idx="14">
                  <c:v>肾病科</c:v>
                </c:pt>
                <c:pt idx="15">
                  <c:v>风湿病科</c:v>
                </c:pt>
                <c:pt idx="16">
                  <c:v>胸外科</c:v>
                </c:pt>
                <c:pt idx="17">
                  <c:v>西区重症医学科</c:v>
                </c:pt>
                <c:pt idx="18">
                  <c:v>口腔科</c:v>
                </c:pt>
                <c:pt idx="19">
                  <c:v>推拿科</c:v>
                </c:pt>
                <c:pt idx="20">
                  <c:v>血液科</c:v>
                </c:pt>
                <c:pt idx="21">
                  <c:v>妇科妇二科合并</c:v>
                </c:pt>
                <c:pt idx="22">
                  <c:v>神经外科</c:v>
                </c:pt>
                <c:pt idx="23">
                  <c:v>肿瘤内科</c:v>
                </c:pt>
                <c:pt idx="24">
                  <c:v>创伤骨科</c:v>
                </c:pt>
                <c:pt idx="25">
                  <c:v>运动损伤骨科</c:v>
                </c:pt>
                <c:pt idx="26">
                  <c:v>周围血管科</c:v>
                </c:pt>
                <c:pt idx="27">
                  <c:v>内分泌科</c:v>
                </c:pt>
                <c:pt idx="28">
                  <c:v>显微骨科</c:v>
                </c:pt>
                <c:pt idx="29">
                  <c:v>重症医学科</c:v>
                </c:pt>
                <c:pt idx="30">
                  <c:v>微创骨科</c:v>
                </c:pt>
                <c:pt idx="31">
                  <c:v>关节骨科</c:v>
                </c:pt>
                <c:pt idx="32">
                  <c:v>妇科</c:v>
                </c:pt>
                <c:pt idx="33">
                  <c:v>肛肠科</c:v>
                </c:pt>
                <c:pt idx="34">
                  <c:v>老年医学科</c:v>
                </c:pt>
                <c:pt idx="35">
                  <c:v>心病二科</c:v>
                </c:pt>
                <c:pt idx="36">
                  <c:v>心病一科</c:v>
                </c:pt>
                <c:pt idx="37">
                  <c:v>妇二科</c:v>
                </c:pt>
                <c:pt idx="38">
                  <c:v>乳腺甲状腺外科</c:v>
                </c:pt>
                <c:pt idx="39">
                  <c:v>心病四科</c:v>
                </c:pt>
                <c:pt idx="40">
                  <c:v>身心医学科</c:v>
                </c:pt>
                <c:pt idx="41">
                  <c:v>普通外科</c:v>
                </c:pt>
                <c:pt idx="42">
                  <c:v>脑病三科</c:v>
                </c:pt>
                <c:pt idx="43">
                  <c:v>小儿骨科</c:v>
                </c:pt>
                <c:pt idx="44">
                  <c:v>耳鼻喉科</c:v>
                </c:pt>
                <c:pt idx="45">
                  <c:v>综合内科</c:v>
                </c:pt>
                <c:pt idx="46">
                  <c:v>骨科</c:v>
                </c:pt>
                <c:pt idx="47">
                  <c:v>呼吸内科</c:v>
                </c:pt>
                <c:pt idx="48">
                  <c:v>肝病科</c:v>
                </c:pt>
                <c:pt idx="49">
                  <c:v>皮肤科</c:v>
                </c:pt>
                <c:pt idx="50">
                  <c:v>眼科</c:v>
                </c:pt>
                <c:pt idx="51">
                  <c:v>康复科</c:v>
                </c:pt>
                <c:pt idx="52">
                  <c:v>肾脏内科</c:v>
                </c:pt>
                <c:pt idx="53">
                  <c:v>产科</c:v>
                </c:pt>
                <c:pt idx="54">
                  <c:v>针灸科</c:v>
                </c:pt>
                <c:pt idx="55">
                  <c:v>小儿推拿科</c:v>
                </c:pt>
                <c:pt idx="56">
                  <c:v>泌尿外科</c:v>
                </c:pt>
                <c:pt idx="57">
                  <c:v>治未病中心</c:v>
                </c:pt>
                <c:pt idx="58">
                  <c:v>东区重症医学科</c:v>
                </c:pt>
                <c:pt idx="59">
                  <c:v>中医经典科</c:v>
                </c:pt>
                <c:pt idx="60">
                  <c:v>美容皮肤科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35.23708178768328</c:v>
                </c:pt>
                <c:pt idx="2">
                  <c:v>8.080825464083823</c:v>
                </c:pt>
                <c:pt idx="3">
                  <c:v>7.589698864716247</c:v>
                </c:pt>
                <c:pt idx="4">
                  <c:v>7.2135754736893265</c:v>
                </c:pt>
                <c:pt idx="5">
                  <c:v>6.837010398902732</c:v>
                </c:pt>
                <c:pt idx="6">
                  <c:v>5.605900490529399</c:v>
                </c:pt>
                <c:pt idx="7">
                  <c:v>5.061516029156123</c:v>
                </c:pt>
                <c:pt idx="8">
                  <c:v>3.304995244011798</c:v>
                </c:pt>
                <c:pt idx="9">
                  <c:v>2.824826329521188</c:v>
                </c:pt>
                <c:pt idx="10">
                  <c:v>2.699830995254161</c:v>
                </c:pt>
                <c:pt idx="11">
                  <c:v>2.4762562485088955</c:v>
                </c:pt>
                <c:pt idx="12">
                  <c:v>2.461855832573926</c:v>
                </c:pt>
                <c:pt idx="13">
                  <c:v>2.4394647652316968</c:v>
                </c:pt>
                <c:pt idx="14">
                  <c:v>2.266689613731137</c:v>
                </c:pt>
                <c:pt idx="15">
                  <c:v>1.7196347945786983</c:v>
                </c:pt>
                <c:pt idx="16">
                  <c:v>1.530552259696329</c:v>
                </c:pt>
                <c:pt idx="17">
                  <c:v>1.4461633920088317</c:v>
                </c:pt>
                <c:pt idx="18">
                  <c:v>1.3975206222532996</c:v>
                </c:pt>
                <c:pt idx="19">
                  <c:v>1.3217778550970116</c:v>
                </c:pt>
                <c:pt idx="20">
                  <c:v>1.1529914229295506</c:v>
                </c:pt>
                <c:pt idx="21">
                  <c:v>1.1499368742802205</c:v>
                </c:pt>
                <c:pt idx="22">
                  <c:v>1.1053350220908602</c:v>
                </c:pt>
                <c:pt idx="23">
                  <c:v>1.0941213170278286</c:v>
                </c:pt>
                <c:pt idx="24">
                  <c:v>0.9611799492600085</c:v>
                </c:pt>
                <c:pt idx="25">
                  <c:v>0.9406865010581036</c:v>
                </c:pt>
                <c:pt idx="26">
                  <c:v>0.872906891398275</c:v>
                </c:pt>
                <c:pt idx="27">
                  <c:v>0.8716170240780596</c:v>
                </c:pt>
                <c:pt idx="28">
                  <c:v>0.8489168644725933</c:v>
                </c:pt>
                <c:pt idx="29">
                  <c:v>0.749198329540343</c:v>
                </c:pt>
                <c:pt idx="30">
                  <c:v>0.7156801016461434</c:v>
                </c:pt>
                <c:pt idx="31">
                  <c:v>0.7079136711164712</c:v>
                </c:pt>
                <c:pt idx="32">
                  <c:v>0.6252321251901614</c:v>
                </c:pt>
                <c:pt idx="33">
                  <c:v>0.6065577015928345</c:v>
                </c:pt>
                <c:pt idx="34">
                  <c:v>0.5663322522818797</c:v>
                </c:pt>
                <c:pt idx="35">
                  <c:v>0.5656594458055142</c:v>
                </c:pt>
                <c:pt idx="36">
                  <c:v>0.5598610133756655</c:v>
                </c:pt>
                <c:pt idx="37">
                  <c:v>0.5370858556492857</c:v>
                </c:pt>
                <c:pt idx="38">
                  <c:v>0.502989759364169</c:v>
                </c:pt>
                <c:pt idx="39">
                  <c:v>0.5022698610825139</c:v>
                </c:pt>
                <c:pt idx="40">
                  <c:v>0.4941201067063372</c:v>
                </c:pt>
                <c:pt idx="41">
                  <c:v>0.4914590244452161</c:v>
                </c:pt>
                <c:pt idx="42">
                  <c:v>0.45357073708330087</c:v>
                </c:pt>
                <c:pt idx="43">
                  <c:v>0.4401982663526472</c:v>
                </c:pt>
                <c:pt idx="44">
                  <c:v>0.43939326585752797</c:v>
                </c:pt>
                <c:pt idx="45">
                  <c:v>0.43701188422824117</c:v>
                </c:pt>
                <c:pt idx="46">
                  <c:v>0.43276288701977106</c:v>
                </c:pt>
                <c:pt idx="47">
                  <c:v>0.4317211370054842</c:v>
                </c:pt>
                <c:pt idx="48">
                  <c:v>0.42152487240299846</c:v>
                </c:pt>
                <c:pt idx="49">
                  <c:v>0.4151612863982148</c:v>
                </c:pt>
                <c:pt idx="50">
                  <c:v>0.4120448544760474</c:v>
                </c:pt>
                <c:pt idx="51">
                  <c:v>0.39810912230950857</c:v>
                </c:pt>
                <c:pt idx="52">
                  <c:v>0.39593234474381905</c:v>
                </c:pt>
                <c:pt idx="53">
                  <c:v>0.3900289936006056</c:v>
                </c:pt>
                <c:pt idx="54">
                  <c:v>0.3890904525592324</c:v>
                </c:pt>
                <c:pt idx="55">
                  <c:v>0.3874898225152218</c:v>
                </c:pt>
                <c:pt idx="56">
                  <c:v>0.37480814484108105</c:v>
                </c:pt>
                <c:pt idx="57">
                  <c:v>0.37245739772065545</c:v>
                </c:pt>
                <c:pt idx="58">
                  <c:v>0.3663056300884148</c:v>
                </c:pt>
                <c:pt idx="59">
                  <c:v>0.36321453576907264</c:v>
                </c:pt>
                <c:pt idx="60">
                  <c:v>0.36136306590462164</c:v>
                </c:pt>
                <c:pt idx="61">
                  <c:v>0.35529457327955344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西区重症医学科</c:v>
                </c:pt>
                <c:pt idx="2">
                  <c:v>妇科</c:v>
                </c:pt>
                <c:pt idx="3">
                  <c:v>风湿病科</c:v>
                </c:pt>
                <c:pt idx="4">
                  <c:v>泌尿外科</c:v>
                </c:pt>
                <c:pt idx="5">
                  <c:v>老年医学科</c:v>
                </c:pt>
                <c:pt idx="6">
                  <c:v>内分泌科</c:v>
                </c:pt>
                <c:pt idx="7">
                  <c:v>口腔科</c:v>
                </c:pt>
                <c:pt idx="8">
                  <c:v>脊柱骨科</c:v>
                </c:pt>
                <c:pt idx="9">
                  <c:v>妇科妇二科合并</c:v>
                </c:pt>
                <c:pt idx="10">
                  <c:v>创伤骨科</c:v>
                </c:pt>
                <c:pt idx="11">
                  <c:v>中医经典科</c:v>
                </c:pt>
                <c:pt idx="12">
                  <c:v>中医外治中心</c:v>
                </c:pt>
                <c:pt idx="13">
                  <c:v>乳腺甲状腺外科</c:v>
                </c:pt>
                <c:pt idx="14">
                  <c:v>针灸科</c:v>
                </c:pt>
                <c:pt idx="15">
                  <c:v>胸外科</c:v>
                </c:pt>
                <c:pt idx="16">
                  <c:v>儿科</c:v>
                </c:pt>
                <c:pt idx="17">
                  <c:v>心病二科</c:v>
                </c:pt>
                <c:pt idx="18">
                  <c:v>脑病二科</c:v>
                </c:pt>
                <c:pt idx="19">
                  <c:v>消化内科</c:v>
                </c:pt>
                <c:pt idx="20">
                  <c:v>肝病科</c:v>
                </c:pt>
                <c:pt idx="21">
                  <c:v>皮肤科</c:v>
                </c:pt>
                <c:pt idx="22">
                  <c:v>推拿科</c:v>
                </c:pt>
                <c:pt idx="23">
                  <c:v>康复科</c:v>
                </c:pt>
                <c:pt idx="24">
                  <c:v>医院</c:v>
                </c:pt>
                <c:pt idx="25">
                  <c:v>耳鼻喉科</c:v>
                </c:pt>
                <c:pt idx="26">
                  <c:v>身心医学科</c:v>
                </c:pt>
                <c:pt idx="27">
                  <c:v>脾胃科消化科合并</c:v>
                </c:pt>
                <c:pt idx="28">
                  <c:v>神经外科</c:v>
                </c:pt>
                <c:pt idx="29">
                  <c:v>周围血管科</c:v>
                </c:pt>
                <c:pt idx="30">
                  <c:v>脑病一科</c:v>
                </c:pt>
                <c:pt idx="31">
                  <c:v>男科</c:v>
                </c:pt>
                <c:pt idx="32">
                  <c:v>神经内科</c:v>
                </c:pt>
                <c:pt idx="33">
                  <c:v>东区肾病科</c:v>
                </c:pt>
                <c:pt idx="34">
                  <c:v>小儿骨科</c:v>
                </c:pt>
                <c:pt idx="35">
                  <c:v>显微骨科</c:v>
                </c:pt>
                <c:pt idx="36">
                  <c:v>妇二科</c:v>
                </c:pt>
                <c:pt idx="37">
                  <c:v>血液科</c:v>
                </c:pt>
                <c:pt idx="38">
                  <c:v>脾胃病科</c:v>
                </c:pt>
                <c:pt idx="39">
                  <c:v>呼吸内科</c:v>
                </c:pt>
                <c:pt idx="40">
                  <c:v>眼科</c:v>
                </c:pt>
                <c:pt idx="41">
                  <c:v>肾病科</c:v>
                </c:pt>
                <c:pt idx="42">
                  <c:v>心病一科</c:v>
                </c:pt>
                <c:pt idx="43">
                  <c:v>关节骨科</c:v>
                </c:pt>
                <c:pt idx="44">
                  <c:v>治未病中心</c:v>
                </c:pt>
                <c:pt idx="45">
                  <c:v>普通外科</c:v>
                </c:pt>
                <c:pt idx="46">
                  <c:v>微创骨科</c:v>
                </c:pt>
                <c:pt idx="47">
                  <c:v>肝胆外科</c:v>
                </c:pt>
                <c:pt idx="48">
                  <c:v>运动损伤骨科</c:v>
                </c:pt>
                <c:pt idx="49">
                  <c:v>综合内科</c:v>
                </c:pt>
                <c:pt idx="50">
                  <c:v>心血管内科</c:v>
                </c:pt>
                <c:pt idx="51">
                  <c:v>美容皮肤科</c:v>
                </c:pt>
                <c:pt idx="52">
                  <c:v>骨科</c:v>
                </c:pt>
                <c:pt idx="53">
                  <c:v>肾脏内科</c:v>
                </c:pt>
                <c:pt idx="54">
                  <c:v>重症医学科</c:v>
                </c:pt>
                <c:pt idx="55">
                  <c:v>心病三科</c:v>
                </c:pt>
                <c:pt idx="56">
                  <c:v>肿瘤内科</c:v>
                </c:pt>
                <c:pt idx="57">
                  <c:v>心病四科</c:v>
                </c:pt>
                <c:pt idx="58">
                  <c:v>肛肠科</c:v>
                </c:pt>
                <c:pt idx="59">
                  <c:v>小儿推拿科</c:v>
                </c:pt>
                <c:pt idx="60">
                  <c:v>产科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98.07930569425208</c:v>
                </c:pt>
                <c:pt idx="2">
                  <c:v>97.8026192035192</c:v>
                </c:pt>
                <c:pt idx="3">
                  <c:v>97.22431437208493</c:v>
                </c:pt>
                <c:pt idx="4">
                  <c:v>95.85097729689583</c:v>
                </c:pt>
                <c:pt idx="5">
                  <c:v>91.11198805089589</c:v>
                </c:pt>
                <c:pt idx="6">
                  <c:v>89.3234248038596</c:v>
                </c:pt>
                <c:pt idx="7">
                  <c:v>88.58983849794919</c:v>
                </c:pt>
                <c:pt idx="8">
                  <c:v>87.00958506193696</c:v>
                </c:pt>
                <c:pt idx="9">
                  <c:v>86.98256760988964</c:v>
                </c:pt>
                <c:pt idx="10">
                  <c:v>85.58348619965302</c:v>
                </c:pt>
                <c:pt idx="11">
                  <c:v>85.29216899454536</c:v>
                </c:pt>
                <c:pt idx="12">
                  <c:v>83.97651243753937</c:v>
                </c:pt>
                <c:pt idx="13">
                  <c:v>83.47453756393415</c:v>
                </c:pt>
                <c:pt idx="14">
                  <c:v>83.187575927616</c:v>
                </c:pt>
                <c:pt idx="15">
                  <c:v>83.05311716895457</c:v>
                </c:pt>
                <c:pt idx="16">
                  <c:v>76.21619140599772</c:v>
                </c:pt>
                <c:pt idx="17">
                  <c:v>74.50539764589624</c:v>
                </c:pt>
                <c:pt idx="18">
                  <c:v>73.94409766729339</c:v>
                </c:pt>
                <c:pt idx="19">
                  <c:v>73.5590395758892</c:v>
                </c:pt>
                <c:pt idx="20">
                  <c:v>73.5052246229267</c:v>
                </c:pt>
                <c:pt idx="21">
                  <c:v>72.52896990755296</c:v>
                </c:pt>
                <c:pt idx="22">
                  <c:v>71.81589592964552</c:v>
                </c:pt>
                <c:pt idx="23">
                  <c:v>69.5658287742042</c:v>
                </c:pt>
                <c:pt idx="24">
                  <c:v>68.93216671667956</c:v>
                </c:pt>
                <c:pt idx="25">
                  <c:v>67.852318303638</c:v>
                </c:pt>
                <c:pt idx="26">
                  <c:v>67.61030564293156</c:v>
                </c:pt>
                <c:pt idx="27">
                  <c:v>67.42632791586175</c:v>
                </c:pt>
                <c:pt idx="28">
                  <c:v>64.69422898000141</c:v>
                </c:pt>
                <c:pt idx="29">
                  <c:v>63.851514611458335</c:v>
                </c:pt>
                <c:pt idx="30">
                  <c:v>62.49809230564883</c:v>
                </c:pt>
                <c:pt idx="31">
                  <c:v>61.619169953349086</c:v>
                </c:pt>
                <c:pt idx="32">
                  <c:v>60.19560808706385</c:v>
                </c:pt>
                <c:pt idx="33">
                  <c:v>57.44652327137934</c:v>
                </c:pt>
                <c:pt idx="34">
                  <c:v>55.22106013632432</c:v>
                </c:pt>
                <c:pt idx="35">
                  <c:v>52.78131486395258</c:v>
                </c:pt>
                <c:pt idx="36">
                  <c:v>50.01256856465925</c:v>
                </c:pt>
                <c:pt idx="37">
                  <c:v>48.80197122408987</c:v>
                </c:pt>
                <c:pt idx="38">
                  <c:v>48.707240270693596</c:v>
                </c:pt>
                <c:pt idx="39">
                  <c:v>48.50145592524161</c:v>
                </c:pt>
                <c:pt idx="40">
                  <c:v>45.2019248181054</c:v>
                </c:pt>
                <c:pt idx="41">
                  <c:v>44.07460132673049</c:v>
                </c:pt>
                <c:pt idx="42">
                  <c:v>42.261996993885404</c:v>
                </c:pt>
                <c:pt idx="43">
                  <c:v>39.90866546759509</c:v>
                </c:pt>
                <c:pt idx="44">
                  <c:v>37.43317018497953</c:v>
                </c:pt>
                <c:pt idx="45">
                  <c:v>37.30820284484672</c:v>
                </c:pt>
                <c:pt idx="46">
                  <c:v>33.4824050284127</c:v>
                </c:pt>
                <c:pt idx="47">
                  <c:v>33.213155585773286</c:v>
                </c:pt>
                <c:pt idx="48">
                  <c:v>30.61602092132717</c:v>
                </c:pt>
                <c:pt idx="49">
                  <c:v>25.557581648758017</c:v>
                </c:pt>
                <c:pt idx="50">
                  <c:v>25.513736016408075</c:v>
                </c:pt>
                <c:pt idx="51">
                  <c:v>22.77699161963217</c:v>
                </c:pt>
                <c:pt idx="52">
                  <c:v>18.232640529007796</c:v>
                </c:pt>
                <c:pt idx="53">
                  <c:v>14.83033465964999</c:v>
                </c:pt>
                <c:pt idx="54">
                  <c:v>13.09891145990194</c:v>
                </c:pt>
                <c:pt idx="55">
                  <c:v>11.45844062615237</c:v>
                </c:pt>
                <c:pt idx="56">
                  <c:v>9.325831743730983</c:v>
                </c:pt>
                <c:pt idx="57">
                  <c:v>6.369959552391992</c:v>
                </c:pt>
                <c:pt idx="58">
                  <c:v>6.186612434650223</c:v>
                </c:pt>
                <c:pt idx="59">
                  <c:v>5.52648649336008</c:v>
                </c:pt>
                <c:pt idx="60">
                  <c:v>3.410577453173719</c:v>
                </c:pt>
                <c:pt idx="61">
                  <c:v>3.0552774719010203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肾病科</c:v>
                </c:pt>
                <c:pt idx="2">
                  <c:v>内分泌科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中医经典科</c:v>
                </c:pt>
                <c:pt idx="6">
                  <c:v>关节骨科</c:v>
                </c:pt>
                <c:pt idx="7">
                  <c:v>针灸科</c:v>
                </c:pt>
                <c:pt idx="8">
                  <c:v>心病三科</c:v>
                </c:pt>
                <c:pt idx="9">
                  <c:v>妇科</c:v>
                </c:pt>
                <c:pt idx="10">
                  <c:v>微创骨科</c:v>
                </c:pt>
                <c:pt idx="11">
                  <c:v>脊柱骨科</c:v>
                </c:pt>
                <c:pt idx="12">
                  <c:v>骨科</c:v>
                </c:pt>
                <c:pt idx="13">
                  <c:v>心病二科</c:v>
                </c:pt>
                <c:pt idx="14">
                  <c:v>周围血管科</c:v>
                </c:pt>
                <c:pt idx="15">
                  <c:v>中医外治中心</c:v>
                </c:pt>
                <c:pt idx="16">
                  <c:v>重症医学科</c:v>
                </c:pt>
                <c:pt idx="17">
                  <c:v>风湿病科</c:v>
                </c:pt>
                <c:pt idx="18">
                  <c:v>老年医学科</c:v>
                </c:pt>
                <c:pt idx="19">
                  <c:v>西区重症医学科</c:v>
                </c:pt>
                <c:pt idx="20">
                  <c:v>脑病二科</c:v>
                </c:pt>
                <c:pt idx="21">
                  <c:v>肝病科</c:v>
                </c:pt>
                <c:pt idx="22">
                  <c:v>肾脏内科</c:v>
                </c:pt>
                <c:pt idx="23">
                  <c:v>血液科</c:v>
                </c:pt>
                <c:pt idx="24">
                  <c:v>肿瘤内科</c:v>
                </c:pt>
                <c:pt idx="25">
                  <c:v>普通外科</c:v>
                </c:pt>
                <c:pt idx="26">
                  <c:v>治未病中心</c:v>
                </c:pt>
                <c:pt idx="27">
                  <c:v>眼科</c:v>
                </c:pt>
                <c:pt idx="28">
                  <c:v>泌尿外科</c:v>
                </c:pt>
                <c:pt idx="29">
                  <c:v>肛肠科</c:v>
                </c:pt>
                <c:pt idx="30">
                  <c:v>脾胃科消化科合并</c:v>
                </c:pt>
                <c:pt idx="31">
                  <c:v>乳腺甲状腺外科</c:v>
                </c:pt>
                <c:pt idx="32">
                  <c:v>呼吸内科</c:v>
                </c:pt>
                <c:pt idx="33">
                  <c:v>肝胆外科</c:v>
                </c:pt>
                <c:pt idx="34">
                  <c:v>身心医学科</c:v>
                </c:pt>
                <c:pt idx="35">
                  <c:v>神经外科</c:v>
                </c:pt>
                <c:pt idx="36">
                  <c:v>创伤骨科</c:v>
                </c:pt>
                <c:pt idx="37">
                  <c:v>康复科</c:v>
                </c:pt>
                <c:pt idx="38">
                  <c:v>妇科妇二科合并</c:v>
                </c:pt>
                <c:pt idx="39">
                  <c:v>心病四科</c:v>
                </c:pt>
                <c:pt idx="40">
                  <c:v>东区重症医学科</c:v>
                </c:pt>
                <c:pt idx="41">
                  <c:v>综合内科</c:v>
                </c:pt>
                <c:pt idx="42">
                  <c:v>小儿推拿科</c:v>
                </c:pt>
                <c:pt idx="43">
                  <c:v>口腔科</c:v>
                </c:pt>
                <c:pt idx="44">
                  <c:v>小儿骨科</c:v>
                </c:pt>
                <c:pt idx="45">
                  <c:v>妇二科</c:v>
                </c:pt>
                <c:pt idx="46">
                  <c:v>医院</c:v>
                </c:pt>
                <c:pt idx="47">
                  <c:v>运动损伤骨科</c:v>
                </c:pt>
                <c:pt idx="48">
                  <c:v>胸外科</c:v>
                </c:pt>
                <c:pt idx="49">
                  <c:v>男科</c:v>
                </c:pt>
                <c:pt idx="50">
                  <c:v>儿科</c:v>
                </c:pt>
                <c:pt idx="51">
                  <c:v>耳鼻喉科</c:v>
                </c:pt>
                <c:pt idx="52">
                  <c:v>东区肾病科</c:v>
                </c:pt>
                <c:pt idx="53">
                  <c:v>神经内科</c:v>
                </c:pt>
                <c:pt idx="54">
                  <c:v>美容皮肤科</c:v>
                </c:pt>
                <c:pt idx="55">
                  <c:v>消化内科</c:v>
                </c:pt>
                <c:pt idx="56">
                  <c:v>脑病三科</c:v>
                </c:pt>
                <c:pt idx="57">
                  <c:v>推拿科</c:v>
                </c:pt>
                <c:pt idx="58">
                  <c:v>显微骨科</c:v>
                </c:pt>
                <c:pt idx="59">
                  <c:v>心病一科</c:v>
                </c:pt>
                <c:pt idx="60">
                  <c:v>产科</c:v>
                </c:pt>
                <c:pt idx="61">
                  <c:v>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99.69430703306266</c:v>
                </c:pt>
                <c:pt idx="2">
                  <c:v>99.34856576598519</c:v>
                </c:pt>
                <c:pt idx="3">
                  <c:v>99.1230825008539</c:v>
                </c:pt>
                <c:pt idx="4">
                  <c:v>99.0578048100641</c:v>
                </c:pt>
                <c:pt idx="5">
                  <c:v>97.200096202682</c:v>
                </c:pt>
                <c:pt idx="6">
                  <c:v>95.43857327216772</c:v>
                </c:pt>
                <c:pt idx="7">
                  <c:v>91.14653956163393</c:v>
                </c:pt>
                <c:pt idx="8">
                  <c:v>88.33998419987019</c:v>
                </c:pt>
                <c:pt idx="9">
                  <c:v>88.13911384710138</c:v>
                </c:pt>
                <c:pt idx="10">
                  <c:v>87.73686349553572</c:v>
                </c:pt>
                <c:pt idx="11">
                  <c:v>83.77382748990782</c:v>
                </c:pt>
                <c:pt idx="12">
                  <c:v>82.13240087597153</c:v>
                </c:pt>
                <c:pt idx="13">
                  <c:v>82.1181689064995</c:v>
                </c:pt>
                <c:pt idx="14">
                  <c:v>81.39136674226347</c:v>
                </c:pt>
                <c:pt idx="15">
                  <c:v>81.14588233728617</c:v>
                </c:pt>
                <c:pt idx="16">
                  <c:v>80.35793683562251</c:v>
                </c:pt>
                <c:pt idx="17">
                  <c:v>79.17479296407649</c:v>
                </c:pt>
                <c:pt idx="18">
                  <c:v>78.73810788650103</c:v>
                </c:pt>
                <c:pt idx="19">
                  <c:v>78.00328594538546</c:v>
                </c:pt>
                <c:pt idx="20">
                  <c:v>76.53161895815495</c:v>
                </c:pt>
                <c:pt idx="21">
                  <c:v>75.28608531902975</c:v>
                </c:pt>
                <c:pt idx="22">
                  <c:v>70.7881815509228</c:v>
                </c:pt>
                <c:pt idx="23">
                  <c:v>70.77876150470001</c:v>
                </c:pt>
                <c:pt idx="24">
                  <c:v>67.42161054352286</c:v>
                </c:pt>
                <c:pt idx="25">
                  <c:v>66.53271791444163</c:v>
                </c:pt>
                <c:pt idx="26">
                  <c:v>65.62086778923812</c:v>
                </c:pt>
                <c:pt idx="27">
                  <c:v>65.29215191702076</c:v>
                </c:pt>
                <c:pt idx="28">
                  <c:v>64.50635348599401</c:v>
                </c:pt>
                <c:pt idx="29">
                  <c:v>64.50477641064869</c:v>
                </c:pt>
                <c:pt idx="30">
                  <c:v>63.008476505456926</c:v>
                </c:pt>
                <c:pt idx="31">
                  <c:v>62.678776880590796</c:v>
                </c:pt>
                <c:pt idx="32">
                  <c:v>62.0545395064709</c:v>
                </c:pt>
                <c:pt idx="33">
                  <c:v>61.37323499556327</c:v>
                </c:pt>
                <c:pt idx="34">
                  <c:v>58.91965145601981</c:v>
                </c:pt>
                <c:pt idx="35">
                  <c:v>55.768499061892115</c:v>
                </c:pt>
                <c:pt idx="36">
                  <c:v>53.33798489793184</c:v>
                </c:pt>
                <c:pt idx="37">
                  <c:v>52.915138565446235</c:v>
                </c:pt>
                <c:pt idx="38">
                  <c:v>52.73258093436842</c:v>
                </c:pt>
                <c:pt idx="39">
                  <c:v>51.33614253596915</c:v>
                </c:pt>
                <c:pt idx="40">
                  <c:v>48.58337282906758</c:v>
                </c:pt>
                <c:pt idx="41">
                  <c:v>48.42976956599376</c:v>
                </c:pt>
                <c:pt idx="42">
                  <c:v>42.18366435103548</c:v>
                </c:pt>
                <c:pt idx="43">
                  <c:v>40.52058795345402</c:v>
                </c:pt>
                <c:pt idx="44">
                  <c:v>38.99650638059996</c:v>
                </c:pt>
                <c:pt idx="45">
                  <c:v>33.88473322655918</c:v>
                </c:pt>
                <c:pt idx="46">
                  <c:v>32.75567726911929</c:v>
                </c:pt>
                <c:pt idx="47">
                  <c:v>31.315711271925963</c:v>
                </c:pt>
                <c:pt idx="48">
                  <c:v>30.671601053876223</c:v>
                </c:pt>
                <c:pt idx="49">
                  <c:v>27.039785175686095</c:v>
                </c:pt>
                <c:pt idx="50">
                  <c:v>24.925398321794457</c:v>
                </c:pt>
                <c:pt idx="51">
                  <c:v>24.122815470222168</c:v>
                </c:pt>
                <c:pt idx="52">
                  <c:v>23.460323493849362</c:v>
                </c:pt>
                <c:pt idx="53">
                  <c:v>22.83102415038309</c:v>
                </c:pt>
                <c:pt idx="54">
                  <c:v>18.596304330378256</c:v>
                </c:pt>
                <c:pt idx="55">
                  <c:v>15.793304686494125</c:v>
                </c:pt>
                <c:pt idx="56">
                  <c:v>9.065601932816678</c:v>
                </c:pt>
                <c:pt idx="57">
                  <c:v>6.2190613802958845</c:v>
                </c:pt>
                <c:pt idx="58">
                  <c:v>4.336919188240808</c:v>
                </c:pt>
                <c:pt idx="59">
                  <c:v>2.330630993778984</c:v>
                </c:pt>
                <c:pt idx="60">
                  <c:v>0.7401326468418529</c:v>
                </c:pt>
                <c:pt idx="61">
                  <c:v>0.019450972362213596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肿瘤内科</c:v>
                </c:pt>
                <c:pt idx="2">
                  <c:v>老年医学科</c:v>
                </c:pt>
                <c:pt idx="3">
                  <c:v>胸外科</c:v>
                </c:pt>
                <c:pt idx="4">
                  <c:v>心病四科</c:v>
                </c:pt>
                <c:pt idx="5">
                  <c:v>中医经典科</c:v>
                </c:pt>
                <c:pt idx="6">
                  <c:v>口腔科</c:v>
                </c:pt>
                <c:pt idx="7">
                  <c:v>康复科</c:v>
                </c:pt>
                <c:pt idx="8">
                  <c:v>妇科妇二科合并</c:v>
                </c:pt>
                <c:pt idx="9">
                  <c:v>针灸科</c:v>
                </c:pt>
                <c:pt idx="10">
                  <c:v>肝胆外科</c:v>
                </c:pt>
                <c:pt idx="11">
                  <c:v>肛肠科</c:v>
                </c:pt>
                <c:pt idx="12">
                  <c:v>心病二科</c:v>
                </c:pt>
                <c:pt idx="13">
                  <c:v>神经外科</c:v>
                </c:pt>
                <c:pt idx="14">
                  <c:v>中医外治中心</c:v>
                </c:pt>
                <c:pt idx="15">
                  <c:v>消化内科</c:v>
                </c:pt>
                <c:pt idx="16">
                  <c:v>肾脏内科</c:v>
                </c:pt>
                <c:pt idx="17">
                  <c:v>呼吸内科</c:v>
                </c:pt>
                <c:pt idx="18">
                  <c:v>血液科</c:v>
                </c:pt>
                <c:pt idx="19">
                  <c:v>肝病科</c:v>
                </c:pt>
                <c:pt idx="20">
                  <c:v>美容皮肤科</c:v>
                </c:pt>
                <c:pt idx="21">
                  <c:v>脑病三科</c:v>
                </c:pt>
                <c:pt idx="22">
                  <c:v>脑病二科</c:v>
                </c:pt>
                <c:pt idx="23">
                  <c:v>眼科</c:v>
                </c:pt>
                <c:pt idx="24">
                  <c:v>东区肾病科</c:v>
                </c:pt>
                <c:pt idx="25">
                  <c:v>心病三科</c:v>
                </c:pt>
                <c:pt idx="26">
                  <c:v>创伤骨科</c:v>
                </c:pt>
                <c:pt idx="27">
                  <c:v>关节骨科</c:v>
                </c:pt>
                <c:pt idx="28">
                  <c:v>骨科</c:v>
                </c:pt>
                <c:pt idx="29">
                  <c:v>推拿科</c:v>
                </c:pt>
                <c:pt idx="30">
                  <c:v>内分泌科</c:v>
                </c:pt>
                <c:pt idx="31">
                  <c:v>心病一科</c:v>
                </c:pt>
                <c:pt idx="32">
                  <c:v>医院</c:v>
                </c:pt>
                <c:pt idx="33">
                  <c:v>乳腺甲状腺外科</c:v>
                </c:pt>
                <c:pt idx="34">
                  <c:v>小儿推拿科</c:v>
                </c:pt>
                <c:pt idx="35">
                  <c:v>皮肤科</c:v>
                </c:pt>
                <c:pt idx="36">
                  <c:v>妇科</c:v>
                </c:pt>
                <c:pt idx="37">
                  <c:v>普通外科</c:v>
                </c:pt>
                <c:pt idx="38">
                  <c:v>泌尿外科</c:v>
                </c:pt>
                <c:pt idx="39">
                  <c:v>儿科</c:v>
                </c:pt>
                <c:pt idx="40">
                  <c:v>周围血管科</c:v>
                </c:pt>
                <c:pt idx="41">
                  <c:v>身心医学科</c:v>
                </c:pt>
                <c:pt idx="42">
                  <c:v>微创骨科</c:v>
                </c:pt>
                <c:pt idx="43">
                  <c:v>耳鼻喉科</c:v>
                </c:pt>
                <c:pt idx="44">
                  <c:v>运动损伤骨科</c:v>
                </c:pt>
                <c:pt idx="45">
                  <c:v>妇二科</c:v>
                </c:pt>
                <c:pt idx="46">
                  <c:v>西区重症医学科</c:v>
                </c:pt>
                <c:pt idx="47">
                  <c:v>脾胃病科</c:v>
                </c:pt>
                <c:pt idx="48">
                  <c:v>治未病中心</c:v>
                </c:pt>
                <c:pt idx="49">
                  <c:v>男科</c:v>
                </c:pt>
                <c:pt idx="50">
                  <c:v>显微骨科</c:v>
                </c:pt>
                <c:pt idx="51">
                  <c:v>神经内科</c:v>
                </c:pt>
                <c:pt idx="52">
                  <c:v>脑病一科</c:v>
                </c:pt>
                <c:pt idx="53">
                  <c:v>脊柱骨科</c:v>
                </c:pt>
                <c:pt idx="54">
                  <c:v>重症医学科</c:v>
                </c:pt>
                <c:pt idx="55">
                  <c:v>东区重症医学科</c:v>
                </c:pt>
                <c:pt idx="56">
                  <c:v>心血管内科</c:v>
                </c:pt>
                <c:pt idx="57">
                  <c:v>小儿骨科</c:v>
                </c:pt>
                <c:pt idx="58">
                  <c:v>综合内科</c:v>
                </c:pt>
                <c:pt idx="59">
                  <c:v>风湿病科</c:v>
                </c:pt>
                <c:pt idx="60">
                  <c:v>肾病科</c:v>
                </c:pt>
                <c:pt idx="61">
                  <c:v>脾胃科消化科合并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99.24931587850956</c:v>
                </c:pt>
                <c:pt idx="2">
                  <c:v>96.6356626162666</c:v>
                </c:pt>
                <c:pt idx="3">
                  <c:v>94.67609065871723</c:v>
                </c:pt>
                <c:pt idx="4">
                  <c:v>94.67043603754529</c:v>
                </c:pt>
                <c:pt idx="5">
                  <c:v>93.21434699498091</c:v>
                </c:pt>
                <c:pt idx="6">
                  <c:v>92.70431648529305</c:v>
                </c:pt>
                <c:pt idx="7">
                  <c:v>92.64113265031094</c:v>
                </c:pt>
                <c:pt idx="8">
                  <c:v>91.68930685388003</c:v>
                </c:pt>
                <c:pt idx="9">
                  <c:v>90.49789705568514</c:v>
                </c:pt>
                <c:pt idx="10">
                  <c:v>85.4819865980212</c:v>
                </c:pt>
                <c:pt idx="11">
                  <c:v>84.51700587309466</c:v>
                </c:pt>
                <c:pt idx="12">
                  <c:v>83.97556124997512</c:v>
                </c:pt>
                <c:pt idx="13">
                  <c:v>82.25349245578525</c:v>
                </c:pt>
                <c:pt idx="14">
                  <c:v>81.99549551111532</c:v>
                </c:pt>
                <c:pt idx="15">
                  <c:v>80.02409374795056</c:v>
                </c:pt>
                <c:pt idx="16">
                  <c:v>78.1407929775393</c:v>
                </c:pt>
                <c:pt idx="17">
                  <c:v>76.73269946668509</c:v>
                </c:pt>
                <c:pt idx="18">
                  <c:v>75.53330506773375</c:v>
                </c:pt>
                <c:pt idx="19">
                  <c:v>74.45737855122906</c:v>
                </c:pt>
                <c:pt idx="20">
                  <c:v>73.85369641732488</c:v>
                </c:pt>
                <c:pt idx="21">
                  <c:v>70.08624253965868</c:v>
                </c:pt>
                <c:pt idx="22">
                  <c:v>67.24598929755078</c:v>
                </c:pt>
                <c:pt idx="23">
                  <c:v>66.4621851197844</c:v>
                </c:pt>
                <c:pt idx="24">
                  <c:v>66.17690067380902</c:v>
                </c:pt>
                <c:pt idx="25">
                  <c:v>66.1126059528434</c:v>
                </c:pt>
                <c:pt idx="26">
                  <c:v>62.09997634060577</c:v>
                </c:pt>
                <c:pt idx="27">
                  <c:v>61.66657569888877</c:v>
                </c:pt>
                <c:pt idx="28">
                  <c:v>61.458734377748875</c:v>
                </c:pt>
                <c:pt idx="29">
                  <c:v>60.655510417821134</c:v>
                </c:pt>
                <c:pt idx="30">
                  <c:v>58.53038293625906</c:v>
                </c:pt>
                <c:pt idx="31">
                  <c:v>56.16305744952323</c:v>
                </c:pt>
                <c:pt idx="32">
                  <c:v>54.49630140360784</c:v>
                </c:pt>
                <c:pt idx="33">
                  <c:v>53.32088841269629</c:v>
                </c:pt>
                <c:pt idx="34">
                  <c:v>53.29310981202608</c:v>
                </c:pt>
                <c:pt idx="35">
                  <c:v>47.17328388342946</c:v>
                </c:pt>
                <c:pt idx="36">
                  <c:v>45.80862534782912</c:v>
                </c:pt>
                <c:pt idx="37">
                  <c:v>44.55962377399132</c:v>
                </c:pt>
                <c:pt idx="38">
                  <c:v>44.50555593907163</c:v>
                </c:pt>
                <c:pt idx="39">
                  <c:v>41.88817712114766</c:v>
                </c:pt>
                <c:pt idx="40">
                  <c:v>41.812798031612665</c:v>
                </c:pt>
                <c:pt idx="41">
                  <c:v>36.74134972948521</c:v>
                </c:pt>
                <c:pt idx="42">
                  <c:v>34.71645034553775</c:v>
                </c:pt>
                <c:pt idx="43">
                  <c:v>34.67012667175897</c:v>
                </c:pt>
                <c:pt idx="44">
                  <c:v>34.54033032254937</c:v>
                </c:pt>
                <c:pt idx="45">
                  <c:v>34.0054987747528</c:v>
                </c:pt>
                <c:pt idx="46">
                  <c:v>33.56955803071815</c:v>
                </c:pt>
                <c:pt idx="47">
                  <c:v>27.928069318042517</c:v>
                </c:pt>
                <c:pt idx="48">
                  <c:v>27.32771010012014</c:v>
                </c:pt>
                <c:pt idx="49">
                  <c:v>24.152059547711858</c:v>
                </c:pt>
                <c:pt idx="50">
                  <c:v>23.147826154688122</c:v>
                </c:pt>
                <c:pt idx="51">
                  <c:v>23.04138675449569</c:v>
                </c:pt>
                <c:pt idx="52">
                  <c:v>21.34544718056704</c:v>
                </c:pt>
                <c:pt idx="53">
                  <c:v>21.019813541203174</c:v>
                </c:pt>
                <c:pt idx="54">
                  <c:v>18.757049007842287</c:v>
                </c:pt>
                <c:pt idx="55">
                  <c:v>18.652207859292975</c:v>
                </c:pt>
                <c:pt idx="56">
                  <c:v>13.842057403120018</c:v>
                </c:pt>
                <c:pt idx="57">
                  <c:v>9.877836937020515</c:v>
                </c:pt>
                <c:pt idx="58">
                  <c:v>4.8445683469240945</c:v>
                </c:pt>
                <c:pt idx="59">
                  <c:v>2.892553935872593</c:v>
                </c:pt>
                <c:pt idx="60">
                  <c:v>1.5258712354732749</c:v>
                </c:pt>
                <c:pt idx="61">
                  <c:v>0.2424931976771402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脊柱骨科</c:v>
                </c:pt>
                <c:pt idx="2">
                  <c:v>心血管内科</c:v>
                </c:pt>
                <c:pt idx="3">
                  <c:v>肝病科</c:v>
                </c:pt>
                <c:pt idx="4">
                  <c:v>身心医学科</c:v>
                </c:pt>
                <c:pt idx="5">
                  <c:v>神经外科</c:v>
                </c:pt>
                <c:pt idx="6">
                  <c:v>东区重症医学科</c:v>
                </c:pt>
                <c:pt idx="7">
                  <c:v>小儿推拿科</c:v>
                </c:pt>
                <c:pt idx="8">
                  <c:v>心病三科</c:v>
                </c:pt>
                <c:pt idx="9">
                  <c:v>胸外科</c:v>
                </c:pt>
                <c:pt idx="10">
                  <c:v>康复科</c:v>
                </c:pt>
                <c:pt idx="11">
                  <c:v>血液科</c:v>
                </c:pt>
                <c:pt idx="12">
                  <c:v>心病二科</c:v>
                </c:pt>
                <c:pt idx="13">
                  <c:v>消化内科</c:v>
                </c:pt>
                <c:pt idx="14">
                  <c:v>妇科妇二科合并</c:v>
                </c:pt>
                <c:pt idx="15">
                  <c:v>脾胃病科</c:v>
                </c:pt>
                <c:pt idx="16">
                  <c:v>中医经典科</c:v>
                </c:pt>
                <c:pt idx="17">
                  <c:v>皮肤科</c:v>
                </c:pt>
                <c:pt idx="18">
                  <c:v>关节骨科</c:v>
                </c:pt>
                <c:pt idx="19">
                  <c:v>乳腺甲状腺外科</c:v>
                </c:pt>
                <c:pt idx="20">
                  <c:v>重症医学科</c:v>
                </c:pt>
                <c:pt idx="21">
                  <c:v>医院</c:v>
                </c:pt>
                <c:pt idx="22">
                  <c:v>脾胃科消化科合并</c:v>
                </c:pt>
                <c:pt idx="23">
                  <c:v>治未病中心</c:v>
                </c:pt>
                <c:pt idx="24">
                  <c:v>针灸科</c:v>
                </c:pt>
                <c:pt idx="25">
                  <c:v>儿科</c:v>
                </c:pt>
                <c:pt idx="26">
                  <c:v>运动损伤骨科</c:v>
                </c:pt>
                <c:pt idx="27">
                  <c:v>中医外治中心</c:v>
                </c:pt>
                <c:pt idx="28">
                  <c:v>耳鼻喉科</c:v>
                </c:pt>
                <c:pt idx="29">
                  <c:v>呼吸内科</c:v>
                </c:pt>
                <c:pt idx="30">
                  <c:v>脑病二科</c:v>
                </c:pt>
                <c:pt idx="31">
                  <c:v>妇科</c:v>
                </c:pt>
                <c:pt idx="32">
                  <c:v>脑病三科</c:v>
                </c:pt>
                <c:pt idx="33">
                  <c:v>心病一科</c:v>
                </c:pt>
                <c:pt idx="34">
                  <c:v>老年医学科</c:v>
                </c:pt>
                <c:pt idx="35">
                  <c:v>口腔科</c:v>
                </c:pt>
                <c:pt idx="36">
                  <c:v>神经内科</c:v>
                </c:pt>
                <c:pt idx="37">
                  <c:v>心病四科</c:v>
                </c:pt>
                <c:pt idx="38">
                  <c:v>西区重症医学科</c:v>
                </c:pt>
                <c:pt idx="39">
                  <c:v>男科</c:v>
                </c:pt>
                <c:pt idx="40">
                  <c:v>风湿病科</c:v>
                </c:pt>
                <c:pt idx="41">
                  <c:v>小儿骨科</c:v>
                </c:pt>
                <c:pt idx="42">
                  <c:v>内分泌科</c:v>
                </c:pt>
                <c:pt idx="43">
                  <c:v>东区肾病科</c:v>
                </c:pt>
                <c:pt idx="44">
                  <c:v>肿瘤内科</c:v>
                </c:pt>
                <c:pt idx="45">
                  <c:v>产科</c:v>
                </c:pt>
                <c:pt idx="46">
                  <c:v>推拿科</c:v>
                </c:pt>
                <c:pt idx="47">
                  <c:v>泌尿外科</c:v>
                </c:pt>
                <c:pt idx="48">
                  <c:v>肾脏内科</c:v>
                </c:pt>
                <c:pt idx="49">
                  <c:v>综合内科</c:v>
                </c:pt>
                <c:pt idx="50">
                  <c:v>骨科</c:v>
                </c:pt>
                <c:pt idx="51">
                  <c:v>周围血管科</c:v>
                </c:pt>
                <c:pt idx="52">
                  <c:v>微创骨科</c:v>
                </c:pt>
                <c:pt idx="53">
                  <c:v>肾病科</c:v>
                </c:pt>
                <c:pt idx="54">
                  <c:v>眼科</c:v>
                </c:pt>
                <c:pt idx="55">
                  <c:v>脑病一科</c:v>
                </c:pt>
                <c:pt idx="56">
                  <c:v>显微骨科</c:v>
                </c:pt>
                <c:pt idx="57">
                  <c:v>肝胆外科</c:v>
                </c:pt>
                <c:pt idx="58">
                  <c:v>妇二科</c:v>
                </c:pt>
                <c:pt idx="59">
                  <c:v>创伤骨科</c:v>
                </c:pt>
                <c:pt idx="60">
                  <c:v>肛肠科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99.78107193932645</c:v>
                </c:pt>
                <c:pt idx="2">
                  <c:v>99.64951019157125</c:v>
                </c:pt>
                <c:pt idx="3">
                  <c:v>98.91864978341043</c:v>
                </c:pt>
                <c:pt idx="4">
                  <c:v>98.29620571369581</c:v>
                </c:pt>
                <c:pt idx="5">
                  <c:v>97.39579070663596</c:v>
                </c:pt>
                <c:pt idx="6">
                  <c:v>97.3012405293105</c:v>
                </c:pt>
                <c:pt idx="7">
                  <c:v>96.17578584362975</c:v>
                </c:pt>
                <c:pt idx="8">
                  <c:v>95.80986835666765</c:v>
                </c:pt>
                <c:pt idx="9">
                  <c:v>94.61206866371214</c:v>
                </c:pt>
                <c:pt idx="10">
                  <c:v>92.98760253882836</c:v>
                </c:pt>
                <c:pt idx="11">
                  <c:v>87.55466497299945</c:v>
                </c:pt>
                <c:pt idx="12">
                  <c:v>87.52667025028715</c:v>
                </c:pt>
                <c:pt idx="13">
                  <c:v>82.95459804484136</c:v>
                </c:pt>
                <c:pt idx="14">
                  <c:v>82.09607822910031</c:v>
                </c:pt>
                <c:pt idx="15">
                  <c:v>81.9530712175032</c:v>
                </c:pt>
                <c:pt idx="16">
                  <c:v>81.81645330876113</c:v>
                </c:pt>
                <c:pt idx="17">
                  <c:v>79.3274193146959</c:v>
                </c:pt>
                <c:pt idx="18">
                  <c:v>73.78113540529284</c:v>
                </c:pt>
                <c:pt idx="19">
                  <c:v>73.06680189250817</c:v>
                </c:pt>
                <c:pt idx="20">
                  <c:v>70.98594361606327</c:v>
                </c:pt>
                <c:pt idx="21">
                  <c:v>68.89596517145125</c:v>
                </c:pt>
                <c:pt idx="22">
                  <c:v>66.20956642807154</c:v>
                </c:pt>
                <c:pt idx="23">
                  <c:v>64.61652142152677</c:v>
                </c:pt>
                <c:pt idx="24">
                  <c:v>62.30162889435891</c:v>
                </c:pt>
                <c:pt idx="25">
                  <c:v>61.80224136549876</c:v>
                </c:pt>
                <c:pt idx="26">
                  <c:v>61.23813421530357</c:v>
                </c:pt>
                <c:pt idx="27">
                  <c:v>60.882417980759236</c:v>
                </c:pt>
                <c:pt idx="28">
                  <c:v>56.6540015913081</c:v>
                </c:pt>
                <c:pt idx="29">
                  <c:v>56.63522077985073</c:v>
                </c:pt>
                <c:pt idx="30">
                  <c:v>55.45873826067446</c:v>
                </c:pt>
                <c:pt idx="31">
                  <c:v>55.329596650693276</c:v>
                </c:pt>
                <c:pt idx="32">
                  <c:v>55.09421896678025</c:v>
                </c:pt>
                <c:pt idx="33">
                  <c:v>49.82827371699378</c:v>
                </c:pt>
                <c:pt idx="34">
                  <c:v>49.306008388001295</c:v>
                </c:pt>
                <c:pt idx="35">
                  <c:v>48.445075055710525</c:v>
                </c:pt>
                <c:pt idx="36">
                  <c:v>41.87459846030759</c:v>
                </c:pt>
                <c:pt idx="37">
                  <c:v>41.222851900525384</c:v>
                </c:pt>
                <c:pt idx="38">
                  <c:v>39.99282986879362</c:v>
                </c:pt>
                <c:pt idx="39">
                  <c:v>39.263429665370175</c:v>
                </c:pt>
                <c:pt idx="40">
                  <c:v>36.69402428673998</c:v>
                </c:pt>
                <c:pt idx="41">
                  <c:v>36.35187557725842</c:v>
                </c:pt>
                <c:pt idx="42">
                  <c:v>33.87139849277442</c:v>
                </c:pt>
                <c:pt idx="43">
                  <c:v>33.78486925714332</c:v>
                </c:pt>
                <c:pt idx="44">
                  <c:v>30.139971656585427</c:v>
                </c:pt>
                <c:pt idx="45">
                  <c:v>28.37547531793584</c:v>
                </c:pt>
                <c:pt idx="46">
                  <c:v>25.866594167070566</c:v>
                </c:pt>
                <c:pt idx="47">
                  <c:v>25.696566747146083</c:v>
                </c:pt>
                <c:pt idx="48">
                  <c:v>23.82823790109706</c:v>
                </c:pt>
                <c:pt idx="49">
                  <c:v>23.499999415150274</c:v>
                </c:pt>
                <c:pt idx="50">
                  <c:v>20.981040194241622</c:v>
                </c:pt>
                <c:pt idx="51">
                  <c:v>19.158290271026086</c:v>
                </c:pt>
                <c:pt idx="52">
                  <c:v>17.176389952151748</c:v>
                </c:pt>
                <c:pt idx="53">
                  <c:v>9.619990311501724</c:v>
                </c:pt>
                <c:pt idx="54">
                  <c:v>8.849224647540066</c:v>
                </c:pt>
                <c:pt idx="55">
                  <c:v>7.488949135844733</c:v>
                </c:pt>
                <c:pt idx="56">
                  <c:v>6.102265203958652</c:v>
                </c:pt>
                <c:pt idx="57">
                  <c:v>5.245541538342399</c:v>
                </c:pt>
                <c:pt idx="58">
                  <c:v>4.343112140207121</c:v>
                </c:pt>
                <c:pt idx="59">
                  <c:v>4.2611751174818115</c:v>
                </c:pt>
                <c:pt idx="60">
                  <c:v>2.4783413892048025</c:v>
                </c:pt>
                <c:pt idx="61">
                  <c:v>2.2034557808681723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推拿科</c:v>
                </c:pt>
                <c:pt idx="2">
                  <c:v>骨科</c:v>
                </c:pt>
                <c:pt idx="3">
                  <c:v>中医外治中心</c:v>
                </c:pt>
                <c:pt idx="4">
                  <c:v>乳腺甲状腺外科</c:v>
                </c:pt>
                <c:pt idx="5">
                  <c:v>综合内科</c:v>
                </c:pt>
                <c:pt idx="6">
                  <c:v>针灸科</c:v>
                </c:pt>
                <c:pt idx="7">
                  <c:v>美容皮肤科</c:v>
                </c:pt>
                <c:pt idx="8">
                  <c:v>肿瘤内科</c:v>
                </c:pt>
                <c:pt idx="9">
                  <c:v>肛肠科</c:v>
                </c:pt>
                <c:pt idx="10">
                  <c:v>肾脏内科</c:v>
                </c:pt>
                <c:pt idx="11">
                  <c:v>重症医学科</c:v>
                </c:pt>
                <c:pt idx="12">
                  <c:v>普通外科</c:v>
                </c:pt>
                <c:pt idx="13">
                  <c:v>显微骨科</c:v>
                </c:pt>
                <c:pt idx="14">
                  <c:v>男科</c:v>
                </c:pt>
                <c:pt idx="15">
                  <c:v>心血管内科</c:v>
                </c:pt>
                <c:pt idx="16">
                  <c:v>妇科</c:v>
                </c:pt>
                <c:pt idx="17">
                  <c:v>脊柱骨科</c:v>
                </c:pt>
                <c:pt idx="18">
                  <c:v>口腔科</c:v>
                </c:pt>
                <c:pt idx="19">
                  <c:v>脾胃病科</c:v>
                </c:pt>
                <c:pt idx="20">
                  <c:v>神经外科</c:v>
                </c:pt>
                <c:pt idx="21">
                  <c:v>脑病三科</c:v>
                </c:pt>
                <c:pt idx="22">
                  <c:v>泌尿外科</c:v>
                </c:pt>
                <c:pt idx="23">
                  <c:v>皮肤科</c:v>
                </c:pt>
                <c:pt idx="24">
                  <c:v>风湿病科</c:v>
                </c:pt>
                <c:pt idx="25">
                  <c:v>肝胆外科</c:v>
                </c:pt>
                <c:pt idx="26">
                  <c:v>运动损伤骨科</c:v>
                </c:pt>
                <c:pt idx="27">
                  <c:v>神经内科</c:v>
                </c:pt>
                <c:pt idx="28">
                  <c:v>身心医学科</c:v>
                </c:pt>
                <c:pt idx="29">
                  <c:v>关节骨科</c:v>
                </c:pt>
                <c:pt idx="30">
                  <c:v>创伤骨科</c:v>
                </c:pt>
                <c:pt idx="31">
                  <c:v>产科</c:v>
                </c:pt>
                <c:pt idx="32">
                  <c:v>脑病二科</c:v>
                </c:pt>
                <c:pt idx="33">
                  <c:v>治未病中心</c:v>
                </c:pt>
                <c:pt idx="34">
                  <c:v>妇科妇二科合并</c:v>
                </c:pt>
                <c:pt idx="35">
                  <c:v>老年医学科</c:v>
                </c:pt>
                <c:pt idx="36">
                  <c:v>呼吸内科</c:v>
                </c:pt>
                <c:pt idx="37">
                  <c:v>微创骨科</c:v>
                </c:pt>
                <c:pt idx="38">
                  <c:v>心病四科</c:v>
                </c:pt>
                <c:pt idx="39">
                  <c:v>妇二科</c:v>
                </c:pt>
                <c:pt idx="40">
                  <c:v>血液科</c:v>
                </c:pt>
                <c:pt idx="41">
                  <c:v>小儿骨科</c:v>
                </c:pt>
                <c:pt idx="42">
                  <c:v>胸外科</c:v>
                </c:pt>
                <c:pt idx="43">
                  <c:v>脑病一科</c:v>
                </c:pt>
                <c:pt idx="44">
                  <c:v>中医经典科</c:v>
                </c:pt>
                <c:pt idx="45">
                  <c:v>康复科</c:v>
                </c:pt>
                <c:pt idx="46">
                  <c:v>肾病科</c:v>
                </c:pt>
                <c:pt idx="47">
                  <c:v>医院</c:v>
                </c:pt>
                <c:pt idx="48">
                  <c:v>肝病科</c:v>
                </c:pt>
                <c:pt idx="49">
                  <c:v>西区重症医学科</c:v>
                </c:pt>
                <c:pt idx="50">
                  <c:v>脾胃科消化科合并</c:v>
                </c:pt>
                <c:pt idx="51">
                  <c:v>心病二科</c:v>
                </c:pt>
                <c:pt idx="52">
                  <c:v>消化内科</c:v>
                </c:pt>
                <c:pt idx="53">
                  <c:v>东区肾病科</c:v>
                </c:pt>
                <c:pt idx="54">
                  <c:v>心病三科</c:v>
                </c:pt>
                <c:pt idx="55">
                  <c:v>周围血管科</c:v>
                </c:pt>
                <c:pt idx="56">
                  <c:v>儿科</c:v>
                </c:pt>
                <c:pt idx="57">
                  <c:v>东区重症医学科</c:v>
                </c:pt>
                <c:pt idx="58">
                  <c:v>小儿推拿科</c:v>
                </c:pt>
                <c:pt idx="59">
                  <c:v>内分泌科</c:v>
                </c:pt>
                <c:pt idx="60">
                  <c:v>耳鼻喉科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99.345900238624</c:v>
                </c:pt>
                <c:pt idx="2">
                  <c:v>98.62079508111222</c:v>
                </c:pt>
                <c:pt idx="3">
                  <c:v>97.71805271510041</c:v>
                </c:pt>
                <c:pt idx="4">
                  <c:v>96.81031303643007</c:v>
                </c:pt>
                <c:pt idx="5">
                  <c:v>95.56156165052116</c:v>
                </c:pt>
                <c:pt idx="6">
                  <c:v>94.03957875224476</c:v>
                </c:pt>
                <c:pt idx="7">
                  <c:v>92.64884940013374</c:v>
                </c:pt>
                <c:pt idx="8">
                  <c:v>92.33773166513747</c:v>
                </c:pt>
                <c:pt idx="9">
                  <c:v>89.37729140043433</c:v>
                </c:pt>
                <c:pt idx="10">
                  <c:v>89.13966599154762</c:v>
                </c:pt>
                <c:pt idx="11">
                  <c:v>88.73152841858584</c:v>
                </c:pt>
                <c:pt idx="12">
                  <c:v>85.06638762862872</c:v>
                </c:pt>
                <c:pt idx="13">
                  <c:v>73.44589155871314</c:v>
                </c:pt>
                <c:pt idx="14">
                  <c:v>72.49651874885947</c:v>
                </c:pt>
                <c:pt idx="15">
                  <c:v>71.48068039538812</c:v>
                </c:pt>
                <c:pt idx="16">
                  <c:v>69.64351388549578</c:v>
                </c:pt>
                <c:pt idx="17">
                  <c:v>69.61561806684159</c:v>
                </c:pt>
                <c:pt idx="18">
                  <c:v>69.58764393882039</c:v>
                </c:pt>
                <c:pt idx="19">
                  <c:v>67.4003648302256</c:v>
                </c:pt>
                <c:pt idx="20">
                  <c:v>66.51171162992416</c:v>
                </c:pt>
                <c:pt idx="21">
                  <c:v>66.16617702831762</c:v>
                </c:pt>
                <c:pt idx="22">
                  <c:v>64.5032089916172</c:v>
                </c:pt>
                <c:pt idx="23">
                  <c:v>63.26965324602499</c:v>
                </c:pt>
                <c:pt idx="24">
                  <c:v>62.61231003596326</c:v>
                </c:pt>
                <c:pt idx="25">
                  <c:v>61.238964326813445</c:v>
                </c:pt>
                <c:pt idx="26">
                  <c:v>60.74548436432508</c:v>
                </c:pt>
                <c:pt idx="27">
                  <c:v>59.45300747862812</c:v>
                </c:pt>
                <c:pt idx="28">
                  <c:v>58.83144540429405</c:v>
                </c:pt>
                <c:pt idx="29">
                  <c:v>57.81998353050672</c:v>
                </c:pt>
                <c:pt idx="30">
                  <c:v>52.048101578982234</c:v>
                </c:pt>
                <c:pt idx="31">
                  <c:v>48.85704045802377</c:v>
                </c:pt>
                <c:pt idx="32">
                  <c:v>48.599381453497365</c:v>
                </c:pt>
                <c:pt idx="33">
                  <c:v>47.11956816110926</c:v>
                </c:pt>
                <c:pt idx="34">
                  <c:v>45.277245720087706</c:v>
                </c:pt>
                <c:pt idx="35">
                  <c:v>44.08270232826122</c:v>
                </c:pt>
                <c:pt idx="36">
                  <c:v>43.71008355502365</c:v>
                </c:pt>
                <c:pt idx="37">
                  <c:v>41.663502174746654</c:v>
                </c:pt>
                <c:pt idx="38">
                  <c:v>38.99935911165852</c:v>
                </c:pt>
                <c:pt idx="39">
                  <c:v>38.71349000507257</c:v>
                </c:pt>
                <c:pt idx="40">
                  <c:v>35.70847717966206</c:v>
                </c:pt>
                <c:pt idx="41">
                  <c:v>34.84059918032504</c:v>
                </c:pt>
                <c:pt idx="42">
                  <c:v>34.803460443965285</c:v>
                </c:pt>
                <c:pt idx="43">
                  <c:v>34.41015875301098</c:v>
                </c:pt>
                <c:pt idx="44">
                  <c:v>33.0949446838919</c:v>
                </c:pt>
                <c:pt idx="45">
                  <c:v>32.461153769452</c:v>
                </c:pt>
                <c:pt idx="46">
                  <c:v>31.121911360553998</c:v>
                </c:pt>
                <c:pt idx="47">
                  <c:v>29.152206490279017</c:v>
                </c:pt>
                <c:pt idx="48">
                  <c:v>27.736977926617097</c:v>
                </c:pt>
                <c:pt idx="49">
                  <c:v>26.00219967018472</c:v>
                </c:pt>
                <c:pt idx="50">
                  <c:v>24.930998558147834</c:v>
                </c:pt>
                <c:pt idx="51">
                  <c:v>23.218591787550025</c:v>
                </c:pt>
                <c:pt idx="52">
                  <c:v>22.09345342607863</c:v>
                </c:pt>
                <c:pt idx="53">
                  <c:v>21.18981027202024</c:v>
                </c:pt>
                <c:pt idx="54">
                  <c:v>15.719668003959486</c:v>
                </c:pt>
                <c:pt idx="55">
                  <c:v>15.304968310336585</c:v>
                </c:pt>
                <c:pt idx="56">
                  <c:v>13.378958206609589</c:v>
                </c:pt>
                <c:pt idx="57">
                  <c:v>10.57459496682828</c:v>
                </c:pt>
                <c:pt idx="58">
                  <c:v>9.274653037693657</c:v>
                </c:pt>
                <c:pt idx="59">
                  <c:v>8.850594055082745</c:v>
                </c:pt>
                <c:pt idx="60">
                  <c:v>8.255217972896135</c:v>
                </c:pt>
                <c:pt idx="61">
                  <c:v>6.463658582133683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风湿病科</c:v>
                </c:pt>
                <c:pt idx="2">
                  <c:v>肝胆外科</c:v>
                </c:pt>
                <c:pt idx="3">
                  <c:v>肾脏内科</c:v>
                </c:pt>
                <c:pt idx="4">
                  <c:v>眼科</c:v>
                </c:pt>
                <c:pt idx="5">
                  <c:v>运动损伤骨科</c:v>
                </c:pt>
                <c:pt idx="6">
                  <c:v>男科</c:v>
                </c:pt>
                <c:pt idx="7">
                  <c:v>妇二科</c:v>
                </c:pt>
                <c:pt idx="8">
                  <c:v>脾胃科消化科合并</c:v>
                </c:pt>
                <c:pt idx="9">
                  <c:v>口腔科</c:v>
                </c:pt>
                <c:pt idx="10">
                  <c:v>脑病三科</c:v>
                </c:pt>
                <c:pt idx="11">
                  <c:v>康复科</c:v>
                </c:pt>
                <c:pt idx="12">
                  <c:v>胸外科</c:v>
                </c:pt>
                <c:pt idx="13">
                  <c:v>产科</c:v>
                </c:pt>
                <c:pt idx="14">
                  <c:v>微创骨科</c:v>
                </c:pt>
                <c:pt idx="15">
                  <c:v>肛肠科</c:v>
                </c:pt>
                <c:pt idx="16">
                  <c:v>神经内科</c:v>
                </c:pt>
                <c:pt idx="17">
                  <c:v>综合内科</c:v>
                </c:pt>
                <c:pt idx="18">
                  <c:v>小儿推拿科</c:v>
                </c:pt>
                <c:pt idx="19">
                  <c:v>骨科</c:v>
                </c:pt>
                <c:pt idx="20">
                  <c:v>老年医学科</c:v>
                </c:pt>
                <c:pt idx="21">
                  <c:v>推拿科</c:v>
                </c:pt>
                <c:pt idx="22">
                  <c:v>皮肤科</c:v>
                </c:pt>
                <c:pt idx="23">
                  <c:v>内分泌科</c:v>
                </c:pt>
                <c:pt idx="24">
                  <c:v>显微骨科</c:v>
                </c:pt>
                <c:pt idx="25">
                  <c:v>妇科妇二科合并</c:v>
                </c:pt>
                <c:pt idx="26">
                  <c:v>消化内科</c:v>
                </c:pt>
                <c:pt idx="27">
                  <c:v>儿科</c:v>
                </c:pt>
                <c:pt idx="28">
                  <c:v>治未病中心</c:v>
                </c:pt>
                <c:pt idx="29">
                  <c:v>肝病科</c:v>
                </c:pt>
                <c:pt idx="30">
                  <c:v>普通外科</c:v>
                </c:pt>
                <c:pt idx="31">
                  <c:v>东区肾病科</c:v>
                </c:pt>
                <c:pt idx="32">
                  <c:v>美容皮肤科</c:v>
                </c:pt>
                <c:pt idx="33">
                  <c:v>肿瘤内科</c:v>
                </c:pt>
                <c:pt idx="34">
                  <c:v>脑病一科</c:v>
                </c:pt>
                <c:pt idx="35">
                  <c:v>肾病科</c:v>
                </c:pt>
                <c:pt idx="36">
                  <c:v>中医经典科</c:v>
                </c:pt>
                <c:pt idx="37">
                  <c:v>中医外治中心</c:v>
                </c:pt>
                <c:pt idx="38">
                  <c:v>身心医学科</c:v>
                </c:pt>
                <c:pt idx="39">
                  <c:v>心病二科</c:v>
                </c:pt>
                <c:pt idx="40">
                  <c:v>心血管内科</c:v>
                </c:pt>
                <c:pt idx="41">
                  <c:v>神经外科</c:v>
                </c:pt>
                <c:pt idx="42">
                  <c:v>呼吸内科</c:v>
                </c:pt>
                <c:pt idx="43">
                  <c:v>东区重症医学科</c:v>
                </c:pt>
                <c:pt idx="44">
                  <c:v>小儿骨科</c:v>
                </c:pt>
                <c:pt idx="45">
                  <c:v>血液科</c:v>
                </c:pt>
                <c:pt idx="46">
                  <c:v>针灸科</c:v>
                </c:pt>
                <c:pt idx="47">
                  <c:v>西区重症医学科</c:v>
                </c:pt>
                <c:pt idx="48">
                  <c:v>心病一科</c:v>
                </c:pt>
                <c:pt idx="49">
                  <c:v>重症医学科</c:v>
                </c:pt>
                <c:pt idx="50">
                  <c:v>乳腺甲状腺外科</c:v>
                </c:pt>
                <c:pt idx="51">
                  <c:v>脊柱骨科</c:v>
                </c:pt>
                <c:pt idx="52">
                  <c:v>耳鼻喉科</c:v>
                </c:pt>
                <c:pt idx="53">
                  <c:v>心病四科</c:v>
                </c:pt>
                <c:pt idx="54">
                  <c:v>周围血管科</c:v>
                </c:pt>
                <c:pt idx="55">
                  <c:v>心病三科</c:v>
                </c:pt>
                <c:pt idx="56">
                  <c:v>脾胃病科</c:v>
                </c:pt>
                <c:pt idx="57">
                  <c:v>泌尿外科</c:v>
                </c:pt>
                <c:pt idx="58">
                  <c:v>脑病二科</c:v>
                </c:pt>
                <c:pt idx="59">
                  <c:v>妇科</c:v>
                </c:pt>
                <c:pt idx="60">
                  <c:v>关节骨科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0.37009378276684124</c:v>
                </c:pt>
                <c:pt idx="2">
                  <c:v>0.3000035894876381</c:v>
                </c:pt>
                <c:pt idx="3">
                  <c:v>0.2802947275138624</c:v>
                </c:pt>
                <c:pt idx="4">
                  <c:v>0.22862632734255373</c:v>
                </c:pt>
                <c:pt idx="5">
                  <c:v>0.17104927317817287</c:v>
                </c:pt>
                <c:pt idx="6">
                  <c:v>0.09888735362407128</c:v>
                </c:pt>
                <c:pt idx="7">
                  <c:v>0.08714840611036823</c:v>
                </c:pt>
                <c:pt idx="8">
                  <c:v>0.08654044748433078</c:v>
                </c:pt>
                <c:pt idx="9">
                  <c:v>0.0777581089877676</c:v>
                </c:pt>
                <c:pt idx="10">
                  <c:v>0.0748111802158816</c:v>
                </c:pt>
                <c:pt idx="11">
                  <c:v>0.05912091845883478</c:v>
                </c:pt>
                <c:pt idx="12">
                  <c:v>0.058633060150460874</c:v>
                </c:pt>
                <c:pt idx="13">
                  <c:v>0.053695745172777615</c:v>
                </c:pt>
                <c:pt idx="14">
                  <c:v>0.03591858288637356</c:v>
                </c:pt>
                <c:pt idx="15">
                  <c:v>0.03482184131253673</c:v>
                </c:pt>
                <c:pt idx="16">
                  <c:v>0.0330940380189121</c:v>
                </c:pt>
                <c:pt idx="17">
                  <c:v>0.0309727614621954</c:v>
                </c:pt>
                <c:pt idx="18">
                  <c:v>0.030195128294090188</c:v>
                </c:pt>
                <c:pt idx="19">
                  <c:v>0.028708927108095972</c:v>
                </c:pt>
                <c:pt idx="20">
                  <c:v>0.025800264588138857</c:v>
                </c:pt>
                <c:pt idx="21">
                  <c:v>0.025071485017573437</c:v>
                </c:pt>
                <c:pt idx="22">
                  <c:v>0.0246058139452098</c:v>
                </c:pt>
                <c:pt idx="23">
                  <c:v>0.024487119582252564</c:v>
                </c:pt>
                <c:pt idx="24">
                  <c:v>0.023952301232378365</c:v>
                </c:pt>
                <c:pt idx="25">
                  <c:v>0.022430389364650753</c:v>
                </c:pt>
                <c:pt idx="26">
                  <c:v>0.021602703019199504</c:v>
                </c:pt>
                <c:pt idx="27">
                  <c:v>0.02130378581041495</c:v>
                </c:pt>
                <c:pt idx="28">
                  <c:v>0.021000275202746974</c:v>
                </c:pt>
                <c:pt idx="29">
                  <c:v>0.02024808413818253</c:v>
                </c:pt>
                <c:pt idx="30">
                  <c:v>0.019339822848455618</c:v>
                </c:pt>
                <c:pt idx="31">
                  <c:v>0.019092903254899617</c:v>
                </c:pt>
                <c:pt idx="32">
                  <c:v>0.018744584480174888</c:v>
                </c:pt>
                <c:pt idx="33">
                  <c:v>0.01794643348878213</c:v>
                </c:pt>
                <c:pt idx="34">
                  <c:v>0.017375696889226678</c:v>
                </c:pt>
                <c:pt idx="35">
                  <c:v>0.016447491757958666</c:v>
                </c:pt>
                <c:pt idx="36">
                  <c:v>0.015370036430421638</c:v>
                </c:pt>
                <c:pt idx="37">
                  <c:v>0.015219351879172012</c:v>
                </c:pt>
                <c:pt idx="38">
                  <c:v>0.014937064168929287</c:v>
                </c:pt>
                <c:pt idx="39">
                  <c:v>0.014700698449514245</c:v>
                </c:pt>
                <c:pt idx="40">
                  <c:v>0.014190942115872348</c:v>
                </c:pt>
                <c:pt idx="41">
                  <c:v>0.013989667722819114</c:v>
                </c:pt>
                <c:pt idx="42">
                  <c:v>0.013855623731824609</c:v>
                </c:pt>
                <c:pt idx="43">
                  <c:v>0.013829335007282477</c:v>
                </c:pt>
                <c:pt idx="44">
                  <c:v>0.013674011150517165</c:v>
                </c:pt>
                <c:pt idx="45">
                  <c:v>0.013610688626083382</c:v>
                </c:pt>
                <c:pt idx="46">
                  <c:v>0.013393238850191527</c:v>
                </c:pt>
                <c:pt idx="47">
                  <c:v>0.012953295473966377</c:v>
                </c:pt>
                <c:pt idx="48">
                  <c:v>0.012667253103697965</c:v>
                </c:pt>
                <c:pt idx="49">
                  <c:v>0.012003014257053113</c:v>
                </c:pt>
                <c:pt idx="50">
                  <c:v>0.011775093086444505</c:v>
                </c:pt>
                <c:pt idx="51">
                  <c:v>0.011717893925899938</c:v>
                </c:pt>
                <c:pt idx="52">
                  <c:v>0.011654426678050903</c:v>
                </c:pt>
                <c:pt idx="53">
                  <c:v>0.011438818449481093</c:v>
                </c:pt>
                <c:pt idx="54">
                  <c:v>0.01139028297065455</c:v>
                </c:pt>
                <c:pt idx="55">
                  <c:v>0.011129662299256094</c:v>
                </c:pt>
                <c:pt idx="56">
                  <c:v>0.01091619495414098</c:v>
                </c:pt>
                <c:pt idx="57">
                  <c:v>0.01089850927926952</c:v>
                </c:pt>
                <c:pt idx="58">
                  <c:v>0.010696300846994682</c:v>
                </c:pt>
                <c:pt idx="59">
                  <c:v>0.010626004510623812</c:v>
                </c:pt>
                <c:pt idx="60">
                  <c:v>0.010587126659656741</c:v>
                </c:pt>
                <c:pt idx="61">
                  <c:v>0.010078034233046316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消化内科</c:v>
                </c:pt>
                <c:pt idx="2">
                  <c:v>针灸科</c:v>
                </c:pt>
                <c:pt idx="3">
                  <c:v>东区肾病科</c:v>
                </c:pt>
                <c:pt idx="4">
                  <c:v>妇科</c:v>
                </c:pt>
                <c:pt idx="5">
                  <c:v>运动损伤骨科</c:v>
                </c:pt>
                <c:pt idx="6">
                  <c:v>康复科</c:v>
                </c:pt>
                <c:pt idx="7">
                  <c:v>西区重症医学科</c:v>
                </c:pt>
                <c:pt idx="8">
                  <c:v>耳鼻喉科</c:v>
                </c:pt>
                <c:pt idx="9">
                  <c:v>泌尿外科</c:v>
                </c:pt>
                <c:pt idx="10">
                  <c:v>乳腺甲状腺外科</c:v>
                </c:pt>
                <c:pt idx="11">
                  <c:v>显微骨科</c:v>
                </c:pt>
                <c:pt idx="12">
                  <c:v>中医外治中心</c:v>
                </c:pt>
                <c:pt idx="13">
                  <c:v>肾脏内科</c:v>
                </c:pt>
                <c:pt idx="14">
                  <c:v>肝病科</c:v>
                </c:pt>
                <c:pt idx="15">
                  <c:v>微创骨科</c:v>
                </c:pt>
                <c:pt idx="16">
                  <c:v>小儿推拿科</c:v>
                </c:pt>
                <c:pt idx="17">
                  <c:v>老年医学科</c:v>
                </c:pt>
                <c:pt idx="18">
                  <c:v>脑病一科</c:v>
                </c:pt>
                <c:pt idx="19">
                  <c:v>肝胆外科</c:v>
                </c:pt>
                <c:pt idx="20">
                  <c:v>男科</c:v>
                </c:pt>
                <c:pt idx="21">
                  <c:v>美容皮肤科</c:v>
                </c:pt>
                <c:pt idx="22">
                  <c:v>肿瘤内科</c:v>
                </c:pt>
                <c:pt idx="23">
                  <c:v>产科</c:v>
                </c:pt>
                <c:pt idx="24">
                  <c:v>风湿病科</c:v>
                </c:pt>
                <c:pt idx="25">
                  <c:v>心病二科</c:v>
                </c:pt>
                <c:pt idx="26">
                  <c:v>心病四科</c:v>
                </c:pt>
                <c:pt idx="27">
                  <c:v>神经内科</c:v>
                </c:pt>
                <c:pt idx="28">
                  <c:v>口腔科</c:v>
                </c:pt>
                <c:pt idx="29">
                  <c:v>肾病科</c:v>
                </c:pt>
                <c:pt idx="30">
                  <c:v>小儿骨科</c:v>
                </c:pt>
                <c:pt idx="31">
                  <c:v>综合内科</c:v>
                </c:pt>
                <c:pt idx="32">
                  <c:v>肛肠科</c:v>
                </c:pt>
                <c:pt idx="33">
                  <c:v>神经外科</c:v>
                </c:pt>
                <c:pt idx="34">
                  <c:v>脑病二科</c:v>
                </c:pt>
                <c:pt idx="35">
                  <c:v>重症医学科</c:v>
                </c:pt>
                <c:pt idx="36">
                  <c:v>东区重症医学科</c:v>
                </c:pt>
                <c:pt idx="37">
                  <c:v>关节骨科</c:v>
                </c:pt>
                <c:pt idx="38">
                  <c:v>儿科</c:v>
                </c:pt>
                <c:pt idx="39">
                  <c:v>妇科妇二科合并</c:v>
                </c:pt>
                <c:pt idx="40">
                  <c:v>皮肤科</c:v>
                </c:pt>
                <c:pt idx="41">
                  <c:v>推拿科</c:v>
                </c:pt>
                <c:pt idx="42">
                  <c:v>骨科</c:v>
                </c:pt>
                <c:pt idx="43">
                  <c:v>医院</c:v>
                </c:pt>
                <c:pt idx="44">
                  <c:v>内分泌科</c:v>
                </c:pt>
                <c:pt idx="45">
                  <c:v>普通外科</c:v>
                </c:pt>
                <c:pt idx="46">
                  <c:v>脑病三科</c:v>
                </c:pt>
                <c:pt idx="47">
                  <c:v>眼科</c:v>
                </c:pt>
                <c:pt idx="48">
                  <c:v>心病一科</c:v>
                </c:pt>
                <c:pt idx="49">
                  <c:v>中医经典科</c:v>
                </c:pt>
                <c:pt idx="50">
                  <c:v>脊柱骨科</c:v>
                </c:pt>
                <c:pt idx="51">
                  <c:v>周围血管科</c:v>
                </c:pt>
                <c:pt idx="52">
                  <c:v>脾胃病科</c:v>
                </c:pt>
                <c:pt idx="53">
                  <c:v>血液科</c:v>
                </c:pt>
                <c:pt idx="54">
                  <c:v>脾胃科消化科合并</c:v>
                </c:pt>
                <c:pt idx="55">
                  <c:v>治未病中心</c:v>
                </c:pt>
                <c:pt idx="56">
                  <c:v>呼吸内科</c:v>
                </c:pt>
                <c:pt idx="57">
                  <c:v>心病三科</c:v>
                </c:pt>
                <c:pt idx="58">
                  <c:v>妇二科</c:v>
                </c:pt>
                <c:pt idx="59">
                  <c:v>身心医学科</c:v>
                </c:pt>
                <c:pt idx="60">
                  <c:v>创伤骨科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95.22588498947704</c:v>
                </c:pt>
                <c:pt idx="2">
                  <c:v>94.78979623210306</c:v>
                </c:pt>
                <c:pt idx="3">
                  <c:v>93.31034627996218</c:v>
                </c:pt>
                <c:pt idx="4">
                  <c:v>87.56037037630479</c:v>
                </c:pt>
                <c:pt idx="5">
                  <c:v>87.03771197043561</c:v>
                </c:pt>
                <c:pt idx="6">
                  <c:v>86.70283677992646</c:v>
                </c:pt>
                <c:pt idx="7">
                  <c:v>79.51407756510537</c:v>
                </c:pt>
                <c:pt idx="8">
                  <c:v>79.3366530147078</c:v>
                </c:pt>
                <c:pt idx="9">
                  <c:v>79.19872160555644</c:v>
                </c:pt>
                <c:pt idx="10">
                  <c:v>78.20952684161631</c:v>
                </c:pt>
                <c:pt idx="11">
                  <c:v>76.33402849185036</c:v>
                </c:pt>
                <c:pt idx="12">
                  <c:v>75.32143295029427</c:v>
                </c:pt>
                <c:pt idx="13">
                  <c:v>72.55047615513523</c:v>
                </c:pt>
                <c:pt idx="14">
                  <c:v>71.42664898715624</c:v>
                </c:pt>
                <c:pt idx="15">
                  <c:v>71.17042691923866</c:v>
                </c:pt>
                <c:pt idx="16">
                  <c:v>70.06566830925647</c:v>
                </c:pt>
                <c:pt idx="17">
                  <c:v>67.321807977038</c:v>
                </c:pt>
                <c:pt idx="18">
                  <c:v>64.27437465632359</c:v>
                </c:pt>
                <c:pt idx="19">
                  <c:v>64.19558659209517</c:v>
                </c:pt>
                <c:pt idx="20">
                  <c:v>64.14831568917678</c:v>
                </c:pt>
                <c:pt idx="21">
                  <c:v>61.71610154004982</c:v>
                </c:pt>
                <c:pt idx="22">
                  <c:v>59.86466250866939</c:v>
                </c:pt>
                <c:pt idx="23">
                  <c:v>58.901790181318674</c:v>
                </c:pt>
                <c:pt idx="24">
                  <c:v>57.16531175276813</c:v>
                </c:pt>
                <c:pt idx="25">
                  <c:v>54.98545599257282</c:v>
                </c:pt>
                <c:pt idx="26">
                  <c:v>54.44830761129115</c:v>
                </c:pt>
                <c:pt idx="27">
                  <c:v>49.613902491620635</c:v>
                </c:pt>
                <c:pt idx="28">
                  <c:v>49.551327062698974</c:v>
                </c:pt>
                <c:pt idx="29">
                  <c:v>48.36799000605473</c:v>
                </c:pt>
                <c:pt idx="30">
                  <c:v>47.055387193752374</c:v>
                </c:pt>
                <c:pt idx="31">
                  <c:v>46.46306493527595</c:v>
                </c:pt>
                <c:pt idx="32">
                  <c:v>46.065445553174655</c:v>
                </c:pt>
                <c:pt idx="33">
                  <c:v>42.6308909462826</c:v>
                </c:pt>
                <c:pt idx="34">
                  <c:v>42.46115451700277</c:v>
                </c:pt>
                <c:pt idx="35">
                  <c:v>41.53544163491888</c:v>
                </c:pt>
                <c:pt idx="36">
                  <c:v>40.026033666918956</c:v>
                </c:pt>
                <c:pt idx="37">
                  <c:v>38.06864697197915</c:v>
                </c:pt>
                <c:pt idx="38">
                  <c:v>36.83864833808177</c:v>
                </c:pt>
                <c:pt idx="39">
                  <c:v>36.81968271336988</c:v>
                </c:pt>
                <c:pt idx="40">
                  <c:v>30.298633756683</c:v>
                </c:pt>
                <c:pt idx="41">
                  <c:v>29.23077334891775</c:v>
                </c:pt>
                <c:pt idx="42">
                  <c:v>28.398152456552253</c:v>
                </c:pt>
                <c:pt idx="43">
                  <c:v>27.595805483500442</c:v>
                </c:pt>
                <c:pt idx="44">
                  <c:v>26.96335537123157</c:v>
                </c:pt>
                <c:pt idx="45">
                  <c:v>25.103640845452343</c:v>
                </c:pt>
                <c:pt idx="46">
                  <c:v>24.764943342104242</c:v>
                </c:pt>
                <c:pt idx="47">
                  <c:v>23.309107617552073</c:v>
                </c:pt>
                <c:pt idx="48">
                  <c:v>22.882538630838553</c:v>
                </c:pt>
                <c:pt idx="49">
                  <c:v>21.139902765498583</c:v>
                </c:pt>
                <c:pt idx="50">
                  <c:v>20.681603981625088</c:v>
                </c:pt>
                <c:pt idx="51">
                  <c:v>17.476626126181888</c:v>
                </c:pt>
                <c:pt idx="52">
                  <c:v>17.243768503013353</c:v>
                </c:pt>
                <c:pt idx="53">
                  <c:v>15.288589301751784</c:v>
                </c:pt>
                <c:pt idx="54">
                  <c:v>15.256504458162306</c:v>
                </c:pt>
                <c:pt idx="55">
                  <c:v>9.588592679816298</c:v>
                </c:pt>
                <c:pt idx="56">
                  <c:v>9.03320028172914</c:v>
                </c:pt>
                <c:pt idx="57">
                  <c:v>8.139573963752099</c:v>
                </c:pt>
                <c:pt idx="58">
                  <c:v>7.54457781402255</c:v>
                </c:pt>
                <c:pt idx="59">
                  <c:v>6.094704380552094</c:v>
                </c:pt>
                <c:pt idx="60">
                  <c:v>4.726564319365106</c:v>
                </c:pt>
                <c:pt idx="61">
                  <c:v>2.956785989478076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  <c:pt idx="20">
                  <c:v>周围血管科</c:v>
                </c:pt>
                <c:pt idx="21">
                  <c:v>中医经典科</c:v>
                </c:pt>
                <c:pt idx="22">
                  <c:v>皮肤科</c:v>
                </c:pt>
                <c:pt idx="23">
                  <c:v>耳鼻喉科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妇二科</c:v>
                </c:pt>
                <c:pt idx="27">
                  <c:v>肛肠科</c:v>
                </c:pt>
                <c:pt idx="28">
                  <c:v>脾胃科消化科合并</c:v>
                </c:pt>
                <c:pt idx="29">
                  <c:v>脾胃病科</c:v>
                </c:pt>
                <c:pt idx="30">
                  <c:v>眼科</c:v>
                </c:pt>
                <c:pt idx="31">
                  <c:v>胸外科</c:v>
                </c:pt>
                <c:pt idx="32">
                  <c:v>普通外科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老年医学科</c:v>
                </c:pt>
                <c:pt idx="36">
                  <c:v>肾脏内科</c:v>
                </c:pt>
                <c:pt idx="37">
                  <c:v>泌尿外科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综合内科</c:v>
                </c:pt>
                <c:pt idx="43">
                  <c:v>肝胆外科</c:v>
                </c:pt>
                <c:pt idx="44">
                  <c:v>西区重症医学科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脑病三科</c:v>
                </c:pt>
                <c:pt idx="51">
                  <c:v>乳腺甲状腺外科</c:v>
                </c:pt>
                <c:pt idx="52">
                  <c:v>重症医学科</c:v>
                </c:pt>
                <c:pt idx="53">
                  <c:v>东区重症医学科</c:v>
                </c:pt>
                <c:pt idx="54">
                  <c:v>内分泌科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风湿病科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  <c:pt idx="20">
                  <c:v>7.02012763868434</c:v>
                </c:pt>
                <c:pt idx="21">
                  <c:v>6.783681214421253</c:v>
                </c:pt>
                <c:pt idx="22">
                  <c:v>6.638811513463324</c:v>
                </c:pt>
                <c:pt idx="23">
                  <c:v>6.378233719892952</c:v>
                </c:pt>
                <c:pt idx="24">
                  <c:v>6.111111111111111</c:v>
                </c:pt>
                <c:pt idx="25">
                  <c:v>6.111111111111111</c:v>
                </c:pt>
                <c:pt idx="26">
                  <c:v>5.968280467445743</c:v>
                </c:pt>
                <c:pt idx="27">
                  <c:v>5.836734693877551</c:v>
                </c:pt>
                <c:pt idx="28">
                  <c:v>5.566368236667963</c:v>
                </c:pt>
                <c:pt idx="29">
                  <c:v>5.566368236667963</c:v>
                </c:pt>
                <c:pt idx="30">
                  <c:v>4.951523545706371</c:v>
                </c:pt>
                <c:pt idx="31">
                  <c:v>4.951523545706371</c:v>
                </c:pt>
                <c:pt idx="32">
                  <c:v>4.8772169167803545</c:v>
                </c:pt>
                <c:pt idx="33">
                  <c:v>4.377104377104377</c:v>
                </c:pt>
                <c:pt idx="34">
                  <c:v>4.325468844525106</c:v>
                </c:pt>
                <c:pt idx="35">
                  <c:v>4.2095967029732115</c:v>
                </c:pt>
                <c:pt idx="36">
                  <c:v>4.208357857563272</c:v>
                </c:pt>
                <c:pt idx="37">
                  <c:v>4.118663594470045</c:v>
                </c:pt>
                <c:pt idx="38">
                  <c:v>4.100946372239747</c:v>
                </c:pt>
                <c:pt idx="39">
                  <c:v>4.078722190530518</c:v>
                </c:pt>
                <c:pt idx="40">
                  <c:v>4.034988713318285</c:v>
                </c:pt>
                <c:pt idx="41">
                  <c:v>3.9932979614632784</c:v>
                </c:pt>
                <c:pt idx="42">
                  <c:v>3.9678135405105435</c:v>
                </c:pt>
                <c:pt idx="43">
                  <c:v>3.9039039039039034</c:v>
                </c:pt>
                <c:pt idx="44">
                  <c:v>3.822507350975675</c:v>
                </c:pt>
                <c:pt idx="45">
                  <c:v>3.819444444444444</c:v>
                </c:pt>
                <c:pt idx="46">
                  <c:v>3.7840698597512565</c:v>
                </c:pt>
                <c:pt idx="47">
                  <c:v>3.7542662116040955</c:v>
                </c:pt>
                <c:pt idx="48">
                  <c:v>3.7385620915032676</c:v>
                </c:pt>
                <c:pt idx="49">
                  <c:v>3.6941358822009813</c:v>
                </c:pt>
                <c:pt idx="50">
                  <c:v>3.6893704850361195</c:v>
                </c:pt>
                <c:pt idx="51">
                  <c:v>3.6211699164345403</c:v>
                </c:pt>
                <c:pt idx="52">
                  <c:v>3.6184210526315788</c:v>
                </c:pt>
                <c:pt idx="53">
                  <c:v>3.5273803650715343</c:v>
                </c:pt>
                <c:pt idx="54">
                  <c:v>3.3982889733840302</c:v>
                </c:pt>
                <c:pt idx="55">
                  <c:v>3.352872215709261</c:v>
                </c:pt>
                <c:pt idx="56">
                  <c:v>3.160220994475138</c:v>
                </c:pt>
                <c:pt idx="57">
                  <c:v>3.1046461137646544</c:v>
                </c:pt>
                <c:pt idx="58">
                  <c:v>2.969269102990033</c:v>
                </c:pt>
                <c:pt idx="59">
                  <c:v>2.8160693186293813</c:v>
                </c:pt>
                <c:pt idx="60">
                  <c:v>2.7793974732750244</c:v>
                </c:pt>
                <c:pt idx="61">
                  <c:v>0.04760319573901465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小儿推拿科</c:v>
                </c:pt>
                <c:pt idx="2">
                  <c:v>综合内科</c:v>
                </c:pt>
                <c:pt idx="3">
                  <c:v>运动损伤骨科</c:v>
                </c:pt>
                <c:pt idx="4">
                  <c:v>显微骨科</c:v>
                </c:pt>
                <c:pt idx="5">
                  <c:v>中医外治中心</c:v>
                </c:pt>
                <c:pt idx="6">
                  <c:v>关节骨科</c:v>
                </c:pt>
                <c:pt idx="7">
                  <c:v>胸外科</c:v>
                </c:pt>
                <c:pt idx="8">
                  <c:v>肾脏内科</c:v>
                </c:pt>
                <c:pt idx="9">
                  <c:v>身心医学科</c:v>
                </c:pt>
                <c:pt idx="10">
                  <c:v>小儿骨科</c:v>
                </c:pt>
                <c:pt idx="11">
                  <c:v>产科</c:v>
                </c:pt>
                <c:pt idx="12">
                  <c:v>西区重症医学科</c:v>
                </c:pt>
                <c:pt idx="13">
                  <c:v>内分泌科</c:v>
                </c:pt>
                <c:pt idx="14">
                  <c:v>妇科</c:v>
                </c:pt>
                <c:pt idx="15">
                  <c:v>神经内科</c:v>
                </c:pt>
                <c:pt idx="16">
                  <c:v>男科</c:v>
                </c:pt>
                <c:pt idx="17">
                  <c:v>中医经典科</c:v>
                </c:pt>
                <c:pt idx="18">
                  <c:v>康复科</c:v>
                </c:pt>
                <c:pt idx="19">
                  <c:v>口腔科</c:v>
                </c:pt>
                <c:pt idx="20">
                  <c:v>脑病三科</c:v>
                </c:pt>
                <c:pt idx="21">
                  <c:v>针灸科</c:v>
                </c:pt>
                <c:pt idx="22">
                  <c:v>肝胆外科</c:v>
                </c:pt>
                <c:pt idx="23">
                  <c:v>消化内科</c:v>
                </c:pt>
                <c:pt idx="24">
                  <c:v>美容皮肤科</c:v>
                </c:pt>
                <c:pt idx="25">
                  <c:v>东区重症医学科</c:v>
                </c:pt>
                <c:pt idx="26">
                  <c:v>重症医学科</c:v>
                </c:pt>
                <c:pt idx="27">
                  <c:v>乳腺甲状腺外科</c:v>
                </c:pt>
                <c:pt idx="28">
                  <c:v>血液科</c:v>
                </c:pt>
                <c:pt idx="29">
                  <c:v>普通外科</c:v>
                </c:pt>
                <c:pt idx="30">
                  <c:v>皮肤科</c:v>
                </c:pt>
                <c:pt idx="31">
                  <c:v>医院</c:v>
                </c:pt>
                <c:pt idx="32">
                  <c:v>骨科</c:v>
                </c:pt>
                <c:pt idx="33">
                  <c:v>妇二科</c:v>
                </c:pt>
                <c:pt idx="34">
                  <c:v>呼吸内科</c:v>
                </c:pt>
                <c:pt idx="35">
                  <c:v>脾胃病科</c:v>
                </c:pt>
                <c:pt idx="36">
                  <c:v>东区肾病科</c:v>
                </c:pt>
                <c:pt idx="37">
                  <c:v>风湿病科</c:v>
                </c:pt>
                <c:pt idx="38">
                  <c:v>脊柱骨科</c:v>
                </c:pt>
                <c:pt idx="39">
                  <c:v>老年医学科</c:v>
                </c:pt>
                <c:pt idx="40">
                  <c:v>心病四科</c:v>
                </c:pt>
                <c:pt idx="41">
                  <c:v>耳鼻喉科</c:v>
                </c:pt>
                <c:pt idx="42">
                  <c:v>肛肠科</c:v>
                </c:pt>
                <c:pt idx="43">
                  <c:v>心病三科</c:v>
                </c:pt>
                <c:pt idx="44">
                  <c:v>心病二科</c:v>
                </c:pt>
                <c:pt idx="45">
                  <c:v>治未病中心</c:v>
                </c:pt>
                <c:pt idx="46">
                  <c:v>妇科妇二科合并</c:v>
                </c:pt>
                <c:pt idx="47">
                  <c:v>心血管内科</c:v>
                </c:pt>
                <c:pt idx="48">
                  <c:v>眼科</c:v>
                </c:pt>
                <c:pt idx="49">
                  <c:v>泌尿外科</c:v>
                </c:pt>
                <c:pt idx="50">
                  <c:v>肿瘤内科</c:v>
                </c:pt>
                <c:pt idx="51">
                  <c:v>微创骨科</c:v>
                </c:pt>
                <c:pt idx="52">
                  <c:v>肾病科</c:v>
                </c:pt>
                <c:pt idx="53">
                  <c:v>心病一科</c:v>
                </c:pt>
                <c:pt idx="54">
                  <c:v>脑病一科</c:v>
                </c:pt>
                <c:pt idx="55">
                  <c:v>儿科</c:v>
                </c:pt>
                <c:pt idx="56">
                  <c:v>脾胃科消化科合并</c:v>
                </c:pt>
                <c:pt idx="57">
                  <c:v>肝病科</c:v>
                </c:pt>
                <c:pt idx="58">
                  <c:v>推拿科</c:v>
                </c:pt>
                <c:pt idx="59">
                  <c:v>脑病二科</c:v>
                </c:pt>
                <c:pt idx="60">
                  <c:v>神经外科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99.39321048794687</c:v>
                </c:pt>
                <c:pt idx="2">
                  <c:v>97.9661380705921</c:v>
                </c:pt>
                <c:pt idx="3">
                  <c:v>94.70706419492247</c:v>
                </c:pt>
                <c:pt idx="4">
                  <c:v>94.58813962126217</c:v>
                </c:pt>
                <c:pt idx="5">
                  <c:v>94.49596633837655</c:v>
                </c:pt>
                <c:pt idx="6">
                  <c:v>91.32168063887889</c:v>
                </c:pt>
                <c:pt idx="7">
                  <c:v>89.64682952004662</c:v>
                </c:pt>
                <c:pt idx="8">
                  <c:v>88.44041361772992</c:v>
                </c:pt>
                <c:pt idx="9">
                  <c:v>87.89144850705398</c:v>
                </c:pt>
                <c:pt idx="10">
                  <c:v>86.93155224813076</c:v>
                </c:pt>
                <c:pt idx="11">
                  <c:v>83.86272495065825</c:v>
                </c:pt>
                <c:pt idx="12">
                  <c:v>81.88132699280358</c:v>
                </c:pt>
                <c:pt idx="13">
                  <c:v>79.83932308130466</c:v>
                </c:pt>
                <c:pt idx="14">
                  <c:v>76.13493968944003</c:v>
                </c:pt>
                <c:pt idx="15">
                  <c:v>74.62700652738205</c:v>
                </c:pt>
                <c:pt idx="16">
                  <c:v>73.94048622431106</c:v>
                </c:pt>
                <c:pt idx="17">
                  <c:v>67.40740306561727</c:v>
                </c:pt>
                <c:pt idx="18">
                  <c:v>67.33570905770553</c:v>
                </c:pt>
                <c:pt idx="19">
                  <c:v>65.46084951687561</c:v>
                </c:pt>
                <c:pt idx="20">
                  <c:v>64.02642070472969</c:v>
                </c:pt>
                <c:pt idx="21">
                  <c:v>63.51208217891064</c:v>
                </c:pt>
                <c:pt idx="22">
                  <c:v>63.190568612821004</c:v>
                </c:pt>
                <c:pt idx="23">
                  <c:v>61.77746791497084</c:v>
                </c:pt>
                <c:pt idx="24">
                  <c:v>61.16625908897444</c:v>
                </c:pt>
                <c:pt idx="25">
                  <c:v>58.436592479337406</c:v>
                </c:pt>
                <c:pt idx="26">
                  <c:v>52.45972573719722</c:v>
                </c:pt>
                <c:pt idx="27">
                  <c:v>51.28811240855768</c:v>
                </c:pt>
                <c:pt idx="28">
                  <c:v>45.7544355385658</c:v>
                </c:pt>
                <c:pt idx="29">
                  <c:v>44.82643927314968</c:v>
                </c:pt>
                <c:pt idx="30">
                  <c:v>44.69882042869709</c:v>
                </c:pt>
                <c:pt idx="31">
                  <c:v>44.58692303479522</c:v>
                </c:pt>
                <c:pt idx="32">
                  <c:v>44.276745843595535</c:v>
                </c:pt>
                <c:pt idx="33">
                  <c:v>42.888622694005406</c:v>
                </c:pt>
                <c:pt idx="34">
                  <c:v>42.39733532635777</c:v>
                </c:pt>
                <c:pt idx="35">
                  <c:v>40.26337548558675</c:v>
                </c:pt>
                <c:pt idx="36">
                  <c:v>39.97414999047268</c:v>
                </c:pt>
                <c:pt idx="37">
                  <c:v>39.30383198493698</c:v>
                </c:pt>
                <c:pt idx="38">
                  <c:v>39.30267878388047</c:v>
                </c:pt>
                <c:pt idx="39">
                  <c:v>31.578759067281048</c:v>
                </c:pt>
                <c:pt idx="40">
                  <c:v>30.887703738919914</c:v>
                </c:pt>
                <c:pt idx="41">
                  <c:v>30.64514170714576</c:v>
                </c:pt>
                <c:pt idx="42">
                  <c:v>30.390110781892798</c:v>
                </c:pt>
                <c:pt idx="43">
                  <c:v>29.985061403951253</c:v>
                </c:pt>
                <c:pt idx="44">
                  <c:v>29.973241552864838</c:v>
                </c:pt>
                <c:pt idx="45">
                  <c:v>28.825096642352</c:v>
                </c:pt>
                <c:pt idx="46">
                  <c:v>26.397069211292077</c:v>
                </c:pt>
                <c:pt idx="47">
                  <c:v>25.849641862145607</c:v>
                </c:pt>
                <c:pt idx="48">
                  <c:v>24.333105641489876</c:v>
                </c:pt>
                <c:pt idx="49">
                  <c:v>21.722000514561092</c:v>
                </c:pt>
                <c:pt idx="50">
                  <c:v>21.507516733061227</c:v>
                </c:pt>
                <c:pt idx="51">
                  <c:v>15.53628109757761</c:v>
                </c:pt>
                <c:pt idx="52">
                  <c:v>15.162497310549568</c:v>
                </c:pt>
                <c:pt idx="53">
                  <c:v>14.792198597084509</c:v>
                </c:pt>
                <c:pt idx="54">
                  <c:v>12.590696379937807</c:v>
                </c:pt>
                <c:pt idx="55">
                  <c:v>9.68873958793329</c:v>
                </c:pt>
                <c:pt idx="56">
                  <c:v>9.60012533931469</c:v>
                </c:pt>
                <c:pt idx="57">
                  <c:v>8.256304052827986</c:v>
                </c:pt>
                <c:pt idx="58">
                  <c:v>6.278347241415188</c:v>
                </c:pt>
                <c:pt idx="59">
                  <c:v>4.113007911164154</c:v>
                </c:pt>
                <c:pt idx="60">
                  <c:v>3.258562784510798</c:v>
                </c:pt>
                <c:pt idx="61">
                  <c:v>1.108502929637452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微创骨科</c:v>
                </c:pt>
                <c:pt idx="2">
                  <c:v>心病二科</c:v>
                </c:pt>
                <c:pt idx="3">
                  <c:v>呼吸内科</c:v>
                </c:pt>
                <c:pt idx="4">
                  <c:v>显微骨科</c:v>
                </c:pt>
                <c:pt idx="5">
                  <c:v>肝病科</c:v>
                </c:pt>
                <c:pt idx="6">
                  <c:v>消化内科</c:v>
                </c:pt>
                <c:pt idx="7">
                  <c:v>肝胆外科</c:v>
                </c:pt>
                <c:pt idx="8">
                  <c:v>心病四科</c:v>
                </c:pt>
                <c:pt idx="9">
                  <c:v>心病三科</c:v>
                </c:pt>
                <c:pt idx="10">
                  <c:v>妇科妇二科合并</c:v>
                </c:pt>
                <c:pt idx="11">
                  <c:v>心血管内科</c:v>
                </c:pt>
                <c:pt idx="12">
                  <c:v>肾脏内科</c:v>
                </c:pt>
                <c:pt idx="13">
                  <c:v>眼科</c:v>
                </c:pt>
                <c:pt idx="14">
                  <c:v>妇二科</c:v>
                </c:pt>
                <c:pt idx="15">
                  <c:v>身心医学科</c:v>
                </c:pt>
                <c:pt idx="16">
                  <c:v>重症医学科</c:v>
                </c:pt>
                <c:pt idx="17">
                  <c:v>风湿病科</c:v>
                </c:pt>
                <c:pt idx="18">
                  <c:v>关节骨科</c:v>
                </c:pt>
                <c:pt idx="19">
                  <c:v>脑病二科</c:v>
                </c:pt>
                <c:pt idx="20">
                  <c:v>西区重症医学科</c:v>
                </c:pt>
                <c:pt idx="21">
                  <c:v>综合内科</c:v>
                </c:pt>
                <c:pt idx="22">
                  <c:v>小儿骨科</c:v>
                </c:pt>
                <c:pt idx="23">
                  <c:v>针灸科</c:v>
                </c:pt>
                <c:pt idx="24">
                  <c:v>中医外治中心</c:v>
                </c:pt>
                <c:pt idx="25">
                  <c:v>治未病中心</c:v>
                </c:pt>
                <c:pt idx="26">
                  <c:v>老年医学科</c:v>
                </c:pt>
                <c:pt idx="27">
                  <c:v>脾胃科消化科合并</c:v>
                </c:pt>
                <c:pt idx="28">
                  <c:v>产科</c:v>
                </c:pt>
                <c:pt idx="29">
                  <c:v>美容皮肤科</c:v>
                </c:pt>
                <c:pt idx="30">
                  <c:v>肾病科</c:v>
                </c:pt>
                <c:pt idx="31">
                  <c:v>脑病三科</c:v>
                </c:pt>
                <c:pt idx="32">
                  <c:v>乳腺甲状腺外科</c:v>
                </c:pt>
                <c:pt idx="33">
                  <c:v>口腔科</c:v>
                </c:pt>
                <c:pt idx="34">
                  <c:v>运动损伤骨科</c:v>
                </c:pt>
                <c:pt idx="35">
                  <c:v>神经内科</c:v>
                </c:pt>
                <c:pt idx="36">
                  <c:v>周围血管科</c:v>
                </c:pt>
                <c:pt idx="37">
                  <c:v>耳鼻喉科</c:v>
                </c:pt>
                <c:pt idx="38">
                  <c:v>骨科</c:v>
                </c:pt>
                <c:pt idx="39">
                  <c:v>脾胃病科</c:v>
                </c:pt>
                <c:pt idx="40">
                  <c:v>皮肤科</c:v>
                </c:pt>
                <c:pt idx="41">
                  <c:v>东区重症医学科</c:v>
                </c:pt>
                <c:pt idx="42">
                  <c:v>脑病一科</c:v>
                </c:pt>
                <c:pt idx="43">
                  <c:v>东区肾病科</c:v>
                </c:pt>
                <c:pt idx="44">
                  <c:v>创伤骨科</c:v>
                </c:pt>
                <c:pt idx="45">
                  <c:v>胸外科</c:v>
                </c:pt>
                <c:pt idx="46">
                  <c:v>普通外科</c:v>
                </c:pt>
                <c:pt idx="47">
                  <c:v>心病一科</c:v>
                </c:pt>
                <c:pt idx="48">
                  <c:v>神经外科</c:v>
                </c:pt>
                <c:pt idx="49">
                  <c:v>内分泌科</c:v>
                </c:pt>
                <c:pt idx="50">
                  <c:v>肿瘤内科</c:v>
                </c:pt>
                <c:pt idx="51">
                  <c:v>妇科</c:v>
                </c:pt>
                <c:pt idx="52">
                  <c:v>脊柱骨科</c:v>
                </c:pt>
                <c:pt idx="53">
                  <c:v>泌尿外科</c:v>
                </c:pt>
                <c:pt idx="54">
                  <c:v>小儿推拿科</c:v>
                </c:pt>
                <c:pt idx="55">
                  <c:v>推拿科</c:v>
                </c:pt>
                <c:pt idx="56">
                  <c:v>康复科</c:v>
                </c:pt>
                <c:pt idx="57">
                  <c:v>医院</c:v>
                </c:pt>
                <c:pt idx="58">
                  <c:v>男科</c:v>
                </c:pt>
                <c:pt idx="59">
                  <c:v>儿科</c:v>
                </c:pt>
                <c:pt idx="60">
                  <c:v>中医经典科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98.83165463080319</c:v>
                </c:pt>
                <c:pt idx="2">
                  <c:v>98.33515422623886</c:v>
                </c:pt>
                <c:pt idx="3">
                  <c:v>95.35322762527854</c:v>
                </c:pt>
                <c:pt idx="4">
                  <c:v>94.1164939435236</c:v>
                </c:pt>
                <c:pt idx="5">
                  <c:v>91.37585295877452</c:v>
                </c:pt>
                <c:pt idx="6">
                  <c:v>90.4033371089239</c:v>
                </c:pt>
                <c:pt idx="7">
                  <c:v>90.36429957539892</c:v>
                </c:pt>
                <c:pt idx="8">
                  <c:v>86.47708385395123</c:v>
                </c:pt>
                <c:pt idx="9">
                  <c:v>86.25993590467813</c:v>
                </c:pt>
                <c:pt idx="10">
                  <c:v>81.69213717780377</c:v>
                </c:pt>
                <c:pt idx="11">
                  <c:v>80.849102292366</c:v>
                </c:pt>
                <c:pt idx="12">
                  <c:v>79.85670579111003</c:v>
                </c:pt>
                <c:pt idx="13">
                  <c:v>77.58762699024878</c:v>
                </c:pt>
                <c:pt idx="14">
                  <c:v>77.52292631418554</c:v>
                </c:pt>
                <c:pt idx="15">
                  <c:v>77.0550812641272</c:v>
                </c:pt>
                <c:pt idx="16">
                  <c:v>76.75444636308144</c:v>
                </c:pt>
                <c:pt idx="17">
                  <c:v>75.90516043776725</c:v>
                </c:pt>
                <c:pt idx="18">
                  <c:v>75.16754934698909</c:v>
                </c:pt>
                <c:pt idx="19">
                  <c:v>72.60343070551082</c:v>
                </c:pt>
                <c:pt idx="20">
                  <c:v>69.50524769253121</c:v>
                </c:pt>
                <c:pt idx="21">
                  <c:v>67.51762290101647</c:v>
                </c:pt>
                <c:pt idx="22">
                  <c:v>65.89824742079753</c:v>
                </c:pt>
                <c:pt idx="23">
                  <c:v>65.01579806629456</c:v>
                </c:pt>
                <c:pt idx="24">
                  <c:v>64.43623965671077</c:v>
                </c:pt>
                <c:pt idx="25">
                  <c:v>63.391915186475444</c:v>
                </c:pt>
                <c:pt idx="26">
                  <c:v>62.957702744777656</c:v>
                </c:pt>
                <c:pt idx="27">
                  <c:v>58.364926229514644</c:v>
                </c:pt>
                <c:pt idx="28">
                  <c:v>57.70480870233654</c:v>
                </c:pt>
                <c:pt idx="29">
                  <c:v>57.369592701328855</c:v>
                </c:pt>
                <c:pt idx="30">
                  <c:v>56.317084652265066</c:v>
                </c:pt>
                <c:pt idx="31">
                  <c:v>55.93822305597172</c:v>
                </c:pt>
                <c:pt idx="32">
                  <c:v>54.97100247376956</c:v>
                </c:pt>
                <c:pt idx="33">
                  <c:v>53.91840865043721</c:v>
                </c:pt>
                <c:pt idx="34">
                  <c:v>52.41944486228131</c:v>
                </c:pt>
                <c:pt idx="35">
                  <c:v>50.94660628253187</c:v>
                </c:pt>
                <c:pt idx="36">
                  <c:v>49.127319965542554</c:v>
                </c:pt>
                <c:pt idx="37">
                  <c:v>47.491026141501806</c:v>
                </c:pt>
                <c:pt idx="38">
                  <c:v>39.93133634317845</c:v>
                </c:pt>
                <c:pt idx="39">
                  <c:v>38.38854512025966</c:v>
                </c:pt>
                <c:pt idx="40">
                  <c:v>36.028419591686074</c:v>
                </c:pt>
                <c:pt idx="41">
                  <c:v>27.860545184543014</c:v>
                </c:pt>
                <c:pt idx="42">
                  <c:v>23.537405192115205</c:v>
                </c:pt>
                <c:pt idx="43">
                  <c:v>22.921584218538182</c:v>
                </c:pt>
                <c:pt idx="44">
                  <c:v>22.857578279151458</c:v>
                </c:pt>
                <c:pt idx="45">
                  <c:v>21.863724807560654</c:v>
                </c:pt>
                <c:pt idx="46">
                  <c:v>21.68161492006084</c:v>
                </c:pt>
                <c:pt idx="47">
                  <c:v>20.015458086764177</c:v>
                </c:pt>
                <c:pt idx="48">
                  <c:v>19.919093066154062</c:v>
                </c:pt>
                <c:pt idx="49">
                  <c:v>19.57497514343138</c:v>
                </c:pt>
                <c:pt idx="50">
                  <c:v>17.946512290194892</c:v>
                </c:pt>
                <c:pt idx="51">
                  <c:v>17.75137157039</c:v>
                </c:pt>
                <c:pt idx="52">
                  <c:v>17.652438169159435</c:v>
                </c:pt>
                <c:pt idx="53">
                  <c:v>16.94527455010105</c:v>
                </c:pt>
                <c:pt idx="54">
                  <c:v>14.032975224835475</c:v>
                </c:pt>
                <c:pt idx="55">
                  <c:v>11.813984175008194</c:v>
                </c:pt>
                <c:pt idx="56">
                  <c:v>11.10750576307278</c:v>
                </c:pt>
                <c:pt idx="57">
                  <c:v>11.058621107571039</c:v>
                </c:pt>
                <c:pt idx="58">
                  <c:v>4.935408400300164</c:v>
                </c:pt>
                <c:pt idx="59">
                  <c:v>3.460193089943675</c:v>
                </c:pt>
                <c:pt idx="60">
                  <c:v>2.065367275405537</c:v>
                </c:pt>
                <c:pt idx="61">
                  <c:v>1.5162291392297886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医务人员满意度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医务人员满意度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儿科</c:v>
                </c:pt>
                <c:pt idx="2">
                  <c:v>微创骨科</c:v>
                </c:pt>
                <c:pt idx="3">
                  <c:v>脊柱骨科</c:v>
                </c:pt>
                <c:pt idx="4">
                  <c:v>美容皮肤科</c:v>
                </c:pt>
                <c:pt idx="5">
                  <c:v>重症医学科</c:v>
                </c:pt>
                <c:pt idx="6">
                  <c:v>小儿骨科</c:v>
                </c:pt>
                <c:pt idx="7">
                  <c:v>男科</c:v>
                </c:pt>
                <c:pt idx="8">
                  <c:v>妇科妇二科合并</c:v>
                </c:pt>
                <c:pt idx="9">
                  <c:v>心病一科</c:v>
                </c:pt>
                <c:pt idx="10">
                  <c:v>小儿推拿科</c:v>
                </c:pt>
                <c:pt idx="11">
                  <c:v>皮肤科</c:v>
                </c:pt>
                <c:pt idx="12">
                  <c:v>脑病三科</c:v>
                </c:pt>
                <c:pt idx="13">
                  <c:v>产科</c:v>
                </c:pt>
                <c:pt idx="14">
                  <c:v>肝胆外科</c:v>
                </c:pt>
                <c:pt idx="15">
                  <c:v>肾脏内科</c:v>
                </c:pt>
                <c:pt idx="16">
                  <c:v>医院</c:v>
                </c:pt>
                <c:pt idx="17">
                  <c:v>肝病科</c:v>
                </c:pt>
                <c:pt idx="18">
                  <c:v>呼吸内科</c:v>
                </c:pt>
                <c:pt idx="19">
                  <c:v>治未病中心</c:v>
                </c:pt>
                <c:pt idx="20">
                  <c:v>胸外科</c:v>
                </c:pt>
                <c:pt idx="21">
                  <c:v>口腔科</c:v>
                </c:pt>
                <c:pt idx="22">
                  <c:v>中医外治中心</c:v>
                </c:pt>
                <c:pt idx="23">
                  <c:v>心病三科</c:v>
                </c:pt>
                <c:pt idx="24">
                  <c:v>心血管内科</c:v>
                </c:pt>
                <c:pt idx="25">
                  <c:v>肿瘤内科</c:v>
                </c:pt>
                <c:pt idx="26">
                  <c:v>关节骨科</c:v>
                </c:pt>
                <c:pt idx="27">
                  <c:v>创伤骨科</c:v>
                </c:pt>
                <c:pt idx="28">
                  <c:v>脑病二科</c:v>
                </c:pt>
                <c:pt idx="29">
                  <c:v>心病四科</c:v>
                </c:pt>
                <c:pt idx="30">
                  <c:v>西区重症医学科</c:v>
                </c:pt>
                <c:pt idx="31">
                  <c:v>针灸科</c:v>
                </c:pt>
                <c:pt idx="32">
                  <c:v>身心医学科</c:v>
                </c:pt>
                <c:pt idx="33">
                  <c:v>心病二科</c:v>
                </c:pt>
                <c:pt idx="34">
                  <c:v>神经内科</c:v>
                </c:pt>
                <c:pt idx="35">
                  <c:v>内分泌科</c:v>
                </c:pt>
                <c:pt idx="36">
                  <c:v>显微骨科</c:v>
                </c:pt>
                <c:pt idx="37">
                  <c:v>普通外科</c:v>
                </c:pt>
                <c:pt idx="38">
                  <c:v>消化内科</c:v>
                </c:pt>
                <c:pt idx="39">
                  <c:v>妇二科</c:v>
                </c:pt>
                <c:pt idx="40">
                  <c:v>泌尿外科</c:v>
                </c:pt>
                <c:pt idx="41">
                  <c:v>神经外科</c:v>
                </c:pt>
                <c:pt idx="42">
                  <c:v>风湿病科</c:v>
                </c:pt>
                <c:pt idx="43">
                  <c:v>运动损伤骨科</c:v>
                </c:pt>
                <c:pt idx="44">
                  <c:v>肾病科</c:v>
                </c:pt>
                <c:pt idx="45">
                  <c:v>综合内科</c:v>
                </c:pt>
                <c:pt idx="46">
                  <c:v>眼科</c:v>
                </c:pt>
                <c:pt idx="47">
                  <c:v>乳腺甲状腺外科</c:v>
                </c:pt>
                <c:pt idx="48">
                  <c:v>肛肠科</c:v>
                </c:pt>
                <c:pt idx="49">
                  <c:v>脑病一科</c:v>
                </c:pt>
                <c:pt idx="50">
                  <c:v>老年医学科</c:v>
                </c:pt>
                <c:pt idx="51">
                  <c:v>耳鼻喉科</c:v>
                </c:pt>
                <c:pt idx="52">
                  <c:v>推拿科</c:v>
                </c:pt>
                <c:pt idx="53">
                  <c:v>中医经典科</c:v>
                </c:pt>
                <c:pt idx="54">
                  <c:v>康复科</c:v>
                </c:pt>
                <c:pt idx="55">
                  <c:v>脾胃科消化科合并</c:v>
                </c:pt>
                <c:pt idx="56">
                  <c:v>东区重症医学科</c:v>
                </c:pt>
                <c:pt idx="57">
                  <c:v>血液科</c:v>
                </c:pt>
                <c:pt idx="58">
                  <c:v>脾胃病科</c:v>
                </c:pt>
                <c:pt idx="59">
                  <c:v>骨科</c:v>
                </c:pt>
                <c:pt idx="60">
                  <c:v>周围血管科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99.3367015027709</c:v>
                </c:pt>
                <c:pt idx="2">
                  <c:v>98.89498845453535</c:v>
                </c:pt>
                <c:pt idx="3">
                  <c:v>98.39633144660084</c:v>
                </c:pt>
                <c:pt idx="4">
                  <c:v>96.721261202073</c:v>
                </c:pt>
                <c:pt idx="5">
                  <c:v>95.67234128023134</c:v>
                </c:pt>
                <c:pt idx="6">
                  <c:v>95.18798099168706</c:v>
                </c:pt>
                <c:pt idx="7">
                  <c:v>94.75606914189014</c:v>
                </c:pt>
                <c:pt idx="8">
                  <c:v>94.51688593887805</c:v>
                </c:pt>
                <c:pt idx="9">
                  <c:v>92.65492145033254</c:v>
                </c:pt>
                <c:pt idx="10">
                  <c:v>92.65131017731746</c:v>
                </c:pt>
                <c:pt idx="11">
                  <c:v>90.5531704989943</c:v>
                </c:pt>
                <c:pt idx="12">
                  <c:v>89.17693907529724</c:v>
                </c:pt>
                <c:pt idx="13">
                  <c:v>87.25563376305779</c:v>
                </c:pt>
                <c:pt idx="14">
                  <c:v>86.81247913492962</c:v>
                </c:pt>
                <c:pt idx="15">
                  <c:v>86.5100879503643</c:v>
                </c:pt>
                <c:pt idx="16">
                  <c:v>86.0514716700823</c:v>
                </c:pt>
                <c:pt idx="17">
                  <c:v>85.69448338019704</c:v>
                </c:pt>
                <c:pt idx="18">
                  <c:v>82.06192367060817</c:v>
                </c:pt>
                <c:pt idx="19">
                  <c:v>81.45163499239864</c:v>
                </c:pt>
                <c:pt idx="20">
                  <c:v>80.233140763598</c:v>
                </c:pt>
                <c:pt idx="21">
                  <c:v>78.77750653229822</c:v>
                </c:pt>
                <c:pt idx="22">
                  <c:v>78.32172429000849</c:v>
                </c:pt>
                <c:pt idx="23">
                  <c:v>78.02400116734178</c:v>
                </c:pt>
                <c:pt idx="24">
                  <c:v>77.31837383367437</c:v>
                </c:pt>
                <c:pt idx="25">
                  <c:v>72.60360803491335</c:v>
                </c:pt>
                <c:pt idx="26">
                  <c:v>70.78042342610235</c:v>
                </c:pt>
                <c:pt idx="27">
                  <c:v>70.76765687212401</c:v>
                </c:pt>
                <c:pt idx="28">
                  <c:v>66.59314864162809</c:v>
                </c:pt>
                <c:pt idx="29">
                  <c:v>66.54588884477273</c:v>
                </c:pt>
                <c:pt idx="30">
                  <c:v>61.00355800994904</c:v>
                </c:pt>
                <c:pt idx="31">
                  <c:v>56.31728946153893</c:v>
                </c:pt>
                <c:pt idx="32">
                  <c:v>54.86870421327555</c:v>
                </c:pt>
                <c:pt idx="33">
                  <c:v>53.10163027073059</c:v>
                </c:pt>
                <c:pt idx="34">
                  <c:v>52.565922025608764</c:v>
                </c:pt>
                <c:pt idx="35">
                  <c:v>51.512679809676754</c:v>
                </c:pt>
                <c:pt idx="36">
                  <c:v>49.30608906434734</c:v>
                </c:pt>
                <c:pt idx="37">
                  <c:v>47.87353735830723</c:v>
                </c:pt>
                <c:pt idx="38">
                  <c:v>47.03667211416476</c:v>
                </c:pt>
                <c:pt idx="39">
                  <c:v>46.31227441099415</c:v>
                </c:pt>
                <c:pt idx="40">
                  <c:v>44.760261933253766</c:v>
                </c:pt>
                <c:pt idx="41">
                  <c:v>42.69313338023524</c:v>
                </c:pt>
                <c:pt idx="42">
                  <c:v>42.596550281896825</c:v>
                </c:pt>
                <c:pt idx="43">
                  <c:v>39.19090262293345</c:v>
                </c:pt>
                <c:pt idx="44">
                  <c:v>35.48623765022772</c:v>
                </c:pt>
                <c:pt idx="45">
                  <c:v>33.03671488925081</c:v>
                </c:pt>
                <c:pt idx="46">
                  <c:v>31.133527652163075</c:v>
                </c:pt>
                <c:pt idx="47">
                  <c:v>29.874253199437586</c:v>
                </c:pt>
                <c:pt idx="48">
                  <c:v>27.400475048001585</c:v>
                </c:pt>
                <c:pt idx="49">
                  <c:v>27.053893512495527</c:v>
                </c:pt>
                <c:pt idx="50">
                  <c:v>25.93488282133203</c:v>
                </c:pt>
                <c:pt idx="51">
                  <c:v>22.161405303927133</c:v>
                </c:pt>
                <c:pt idx="52">
                  <c:v>22.063835855458926</c:v>
                </c:pt>
                <c:pt idx="53">
                  <c:v>21.482699914587474</c:v>
                </c:pt>
                <c:pt idx="54">
                  <c:v>20.38418061300222</c:v>
                </c:pt>
                <c:pt idx="55">
                  <c:v>17.438016606938742</c:v>
                </c:pt>
                <c:pt idx="56">
                  <c:v>12.607535210093166</c:v>
                </c:pt>
                <c:pt idx="57">
                  <c:v>10.847655375009555</c:v>
                </c:pt>
                <c:pt idx="58">
                  <c:v>9.55096376203684</c:v>
                </c:pt>
                <c:pt idx="59">
                  <c:v>3.632780404551321</c:v>
                </c:pt>
                <c:pt idx="60">
                  <c:v>3.607601175692076</c:v>
                </c:pt>
                <c:pt idx="61">
                  <c:v>3.0165451684975153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脾胃病科</c:v>
                </c:pt>
                <c:pt idx="2">
                  <c:v>肝胆外科</c:v>
                </c:pt>
                <c:pt idx="3">
                  <c:v>眼科</c:v>
                </c:pt>
                <c:pt idx="4">
                  <c:v>推拿科</c:v>
                </c:pt>
                <c:pt idx="5">
                  <c:v>脑病一科</c:v>
                </c:pt>
                <c:pt idx="6">
                  <c:v>治未病中心</c:v>
                </c:pt>
                <c:pt idx="7">
                  <c:v>心病四科</c:v>
                </c:pt>
                <c:pt idx="8">
                  <c:v>脑病三科</c:v>
                </c:pt>
                <c:pt idx="9">
                  <c:v>小儿推拿科</c:v>
                </c:pt>
                <c:pt idx="10">
                  <c:v>脊柱骨科</c:v>
                </c:pt>
                <c:pt idx="11">
                  <c:v>微创骨科</c:v>
                </c:pt>
                <c:pt idx="12">
                  <c:v>妇科</c:v>
                </c:pt>
                <c:pt idx="13">
                  <c:v>脾胃科消化科合并</c:v>
                </c:pt>
                <c:pt idx="14">
                  <c:v>肛肠科</c:v>
                </c:pt>
                <c:pt idx="15">
                  <c:v>运动损伤骨科</c:v>
                </c:pt>
                <c:pt idx="16">
                  <c:v>乳腺甲状腺外科</c:v>
                </c:pt>
                <c:pt idx="17">
                  <c:v>心病一科</c:v>
                </c:pt>
                <c:pt idx="18">
                  <c:v>康复科</c:v>
                </c:pt>
                <c:pt idx="19">
                  <c:v>美容皮肤科</c:v>
                </c:pt>
                <c:pt idx="20">
                  <c:v>中医经典科</c:v>
                </c:pt>
                <c:pt idx="21">
                  <c:v>肝病科</c:v>
                </c:pt>
                <c:pt idx="22">
                  <c:v>肾脏内科</c:v>
                </c:pt>
                <c:pt idx="23">
                  <c:v>身心医学科</c:v>
                </c:pt>
                <c:pt idx="24">
                  <c:v>神经外科</c:v>
                </c:pt>
                <c:pt idx="25">
                  <c:v>妇科妇二科合并</c:v>
                </c:pt>
                <c:pt idx="26">
                  <c:v>心病二科</c:v>
                </c:pt>
                <c:pt idx="27">
                  <c:v>东区重症医学科</c:v>
                </c:pt>
                <c:pt idx="28">
                  <c:v>风湿病科</c:v>
                </c:pt>
                <c:pt idx="29">
                  <c:v>心血管内科</c:v>
                </c:pt>
                <c:pt idx="30">
                  <c:v>呼吸内科</c:v>
                </c:pt>
                <c:pt idx="31">
                  <c:v>骨科</c:v>
                </c:pt>
                <c:pt idx="32">
                  <c:v>血液科</c:v>
                </c:pt>
                <c:pt idx="33">
                  <c:v>周围血管科</c:v>
                </c:pt>
                <c:pt idx="34">
                  <c:v>内分泌科</c:v>
                </c:pt>
                <c:pt idx="35">
                  <c:v>男科</c:v>
                </c:pt>
                <c:pt idx="36">
                  <c:v>儿科</c:v>
                </c:pt>
                <c:pt idx="37">
                  <c:v>创伤骨科</c:v>
                </c:pt>
                <c:pt idx="38">
                  <c:v>皮肤科</c:v>
                </c:pt>
                <c:pt idx="39">
                  <c:v>耳鼻喉科</c:v>
                </c:pt>
                <c:pt idx="40">
                  <c:v>重症医学科</c:v>
                </c:pt>
                <c:pt idx="41">
                  <c:v>肾病科</c:v>
                </c:pt>
                <c:pt idx="42">
                  <c:v>产科</c:v>
                </c:pt>
                <c:pt idx="43">
                  <c:v>妇二科</c:v>
                </c:pt>
                <c:pt idx="44">
                  <c:v>针灸科</c:v>
                </c:pt>
                <c:pt idx="45">
                  <c:v>普通外科</c:v>
                </c:pt>
                <c:pt idx="46">
                  <c:v>泌尿外科</c:v>
                </c:pt>
                <c:pt idx="47">
                  <c:v>脑病二科</c:v>
                </c:pt>
                <c:pt idx="48">
                  <c:v>小儿骨科</c:v>
                </c:pt>
                <c:pt idx="49">
                  <c:v>关节骨科</c:v>
                </c:pt>
                <c:pt idx="50">
                  <c:v>医院</c:v>
                </c:pt>
                <c:pt idx="51">
                  <c:v>口腔科</c:v>
                </c:pt>
                <c:pt idx="52">
                  <c:v>肿瘤内科</c:v>
                </c:pt>
                <c:pt idx="53">
                  <c:v>综合内科</c:v>
                </c:pt>
                <c:pt idx="54">
                  <c:v>西区重症医学科</c:v>
                </c:pt>
                <c:pt idx="55">
                  <c:v>中医外治中心</c:v>
                </c:pt>
                <c:pt idx="56">
                  <c:v>消化内科</c:v>
                </c:pt>
                <c:pt idx="57">
                  <c:v>神经内科</c:v>
                </c:pt>
                <c:pt idx="58">
                  <c:v>老年医学科</c:v>
                </c:pt>
                <c:pt idx="59">
                  <c:v>心病三科</c:v>
                </c:pt>
                <c:pt idx="60">
                  <c:v>显微骨科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70.76835728701991</c:v>
                </c:pt>
                <c:pt idx="2">
                  <c:v>54.39560066360656</c:v>
                </c:pt>
                <c:pt idx="3">
                  <c:v>52.14336225033797</c:v>
                </c:pt>
                <c:pt idx="4">
                  <c:v>48.9858604231511</c:v>
                </c:pt>
                <c:pt idx="5">
                  <c:v>41.483108385023584</c:v>
                </c:pt>
                <c:pt idx="6">
                  <c:v>37.70661377605657</c:v>
                </c:pt>
                <c:pt idx="7">
                  <c:v>36.464372859692894</c:v>
                </c:pt>
                <c:pt idx="8">
                  <c:v>31.08329400215641</c:v>
                </c:pt>
                <c:pt idx="9">
                  <c:v>20.509947482153372</c:v>
                </c:pt>
                <c:pt idx="10">
                  <c:v>20.05024210528598</c:v>
                </c:pt>
                <c:pt idx="11">
                  <c:v>19.48986543969562</c:v>
                </c:pt>
                <c:pt idx="12">
                  <c:v>18.56999429822835</c:v>
                </c:pt>
                <c:pt idx="13">
                  <c:v>16.35736141211489</c:v>
                </c:pt>
                <c:pt idx="14">
                  <c:v>13.718835738137717</c:v>
                </c:pt>
                <c:pt idx="15">
                  <c:v>12.515201325652566</c:v>
                </c:pt>
                <c:pt idx="16">
                  <c:v>11.553405214281396</c:v>
                </c:pt>
                <c:pt idx="17">
                  <c:v>11.01277114397154</c:v>
                </c:pt>
                <c:pt idx="18">
                  <c:v>10.54375149062621</c:v>
                </c:pt>
                <c:pt idx="19">
                  <c:v>10.262805231071457</c:v>
                </c:pt>
                <c:pt idx="20">
                  <c:v>10.149013877264673</c:v>
                </c:pt>
                <c:pt idx="21">
                  <c:v>9.938245959886743</c:v>
                </c:pt>
                <c:pt idx="22">
                  <c:v>9.616825325173087</c:v>
                </c:pt>
                <c:pt idx="23">
                  <c:v>9.610939104721757</c:v>
                </c:pt>
                <c:pt idx="24">
                  <c:v>9.134242917911322</c:v>
                </c:pt>
                <c:pt idx="25">
                  <c:v>8.144717858089306</c:v>
                </c:pt>
                <c:pt idx="26">
                  <c:v>7.961977116969655</c:v>
                </c:pt>
                <c:pt idx="27">
                  <c:v>7.8360277247494805</c:v>
                </c:pt>
                <c:pt idx="28">
                  <c:v>7.458483388436179</c:v>
                </c:pt>
                <c:pt idx="29">
                  <c:v>7.157911786498079</c:v>
                </c:pt>
                <c:pt idx="30">
                  <c:v>6.719303787390332</c:v>
                </c:pt>
                <c:pt idx="31">
                  <c:v>6.481961285487693</c:v>
                </c:pt>
                <c:pt idx="32">
                  <c:v>6.402499510780071</c:v>
                </c:pt>
                <c:pt idx="33">
                  <c:v>6.129354261394981</c:v>
                </c:pt>
                <c:pt idx="34">
                  <c:v>6.004939078969732</c:v>
                </c:pt>
                <c:pt idx="35">
                  <c:v>5.739857953693825</c:v>
                </c:pt>
                <c:pt idx="36">
                  <c:v>5.480175518005048</c:v>
                </c:pt>
                <c:pt idx="37">
                  <c:v>5.457145340626346</c:v>
                </c:pt>
                <c:pt idx="38">
                  <c:v>5.315010865021163</c:v>
                </c:pt>
                <c:pt idx="39">
                  <c:v>5.2793360685486395</c:v>
                </c:pt>
                <c:pt idx="40">
                  <c:v>5.256790588999637</c:v>
                </c:pt>
                <c:pt idx="41">
                  <c:v>5.1968412500045815</c:v>
                </c:pt>
                <c:pt idx="42">
                  <c:v>5.075128604412095</c:v>
                </c:pt>
                <c:pt idx="43">
                  <c:v>4.984743990110246</c:v>
                </c:pt>
                <c:pt idx="44">
                  <c:v>4.982122126991696</c:v>
                </c:pt>
                <c:pt idx="45">
                  <c:v>4.902373748337691</c:v>
                </c:pt>
                <c:pt idx="46">
                  <c:v>4.876753608056195</c:v>
                </c:pt>
                <c:pt idx="47">
                  <c:v>4.498718252393572</c:v>
                </c:pt>
                <c:pt idx="48">
                  <c:v>4.441225980272501</c:v>
                </c:pt>
                <c:pt idx="49">
                  <c:v>4.4315420755045185</c:v>
                </c:pt>
                <c:pt idx="50">
                  <c:v>4.421710942119093</c:v>
                </c:pt>
                <c:pt idx="51">
                  <c:v>4.367200421924885</c:v>
                </c:pt>
                <c:pt idx="52">
                  <c:v>4.095939265665091</c:v>
                </c:pt>
                <c:pt idx="53">
                  <c:v>4.05749802782358</c:v>
                </c:pt>
                <c:pt idx="54">
                  <c:v>3.9054635195141163</c:v>
                </c:pt>
                <c:pt idx="55">
                  <c:v>3.883422678065982</c:v>
                </c:pt>
                <c:pt idx="56">
                  <c:v>3.8216939322822556</c:v>
                </c:pt>
                <c:pt idx="57">
                  <c:v>3.8170875112557217</c:v>
                </c:pt>
                <c:pt idx="58">
                  <c:v>3.5761104747168244</c:v>
                </c:pt>
                <c:pt idx="59">
                  <c:v>3.52090066732975</c:v>
                </c:pt>
                <c:pt idx="60">
                  <c:v>3.430285296897042</c:v>
                </c:pt>
                <c:pt idx="61">
                  <c:v>3.3509178624329454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运动损伤骨科</c:v>
                </c:pt>
                <c:pt idx="2">
                  <c:v>心血管内科</c:v>
                </c:pt>
                <c:pt idx="3">
                  <c:v>小儿推拿科</c:v>
                </c:pt>
                <c:pt idx="4">
                  <c:v>脑病二科</c:v>
                </c:pt>
                <c:pt idx="5">
                  <c:v>小儿骨科</c:v>
                </c:pt>
                <c:pt idx="6">
                  <c:v>神经内科</c:v>
                </c:pt>
                <c:pt idx="7">
                  <c:v>男科</c:v>
                </c:pt>
                <c:pt idx="8">
                  <c:v>周围血管科</c:v>
                </c:pt>
                <c:pt idx="9">
                  <c:v>呼吸内科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中医外治中心</c:v>
                </c:pt>
                <c:pt idx="13">
                  <c:v>眼科</c:v>
                </c:pt>
                <c:pt idx="14">
                  <c:v>肾脏内科</c:v>
                </c:pt>
                <c:pt idx="15">
                  <c:v>脊柱骨科</c:v>
                </c:pt>
                <c:pt idx="16">
                  <c:v>肝胆外科</c:v>
                </c:pt>
                <c:pt idx="17">
                  <c:v>美容皮肤科</c:v>
                </c:pt>
                <c:pt idx="18">
                  <c:v>中医经典科</c:v>
                </c:pt>
                <c:pt idx="19">
                  <c:v>针灸科</c:v>
                </c:pt>
                <c:pt idx="20">
                  <c:v>脾胃科消化科合并</c:v>
                </c:pt>
                <c:pt idx="21">
                  <c:v>皮肤科</c:v>
                </c:pt>
                <c:pt idx="22">
                  <c:v>乳腺甲状腺外科</c:v>
                </c:pt>
                <c:pt idx="23">
                  <c:v>脑病一科</c:v>
                </c:pt>
                <c:pt idx="24">
                  <c:v>东区肾病科</c:v>
                </c:pt>
                <c:pt idx="25">
                  <c:v>西区重症医学科</c:v>
                </c:pt>
                <c:pt idx="26">
                  <c:v>神经外科</c:v>
                </c:pt>
                <c:pt idx="27">
                  <c:v>骨科</c:v>
                </c:pt>
                <c:pt idx="28">
                  <c:v>治未病中心</c:v>
                </c:pt>
                <c:pt idx="29">
                  <c:v>显微骨科</c:v>
                </c:pt>
                <c:pt idx="30">
                  <c:v>推拿科</c:v>
                </c:pt>
                <c:pt idx="31">
                  <c:v>脾胃病科</c:v>
                </c:pt>
                <c:pt idx="32">
                  <c:v>重症医学科</c:v>
                </c:pt>
                <c:pt idx="33">
                  <c:v>妇科</c:v>
                </c:pt>
                <c:pt idx="34">
                  <c:v>老年医学科</c:v>
                </c:pt>
                <c:pt idx="35">
                  <c:v>产科</c:v>
                </c:pt>
                <c:pt idx="36">
                  <c:v>康复科</c:v>
                </c:pt>
                <c:pt idx="37">
                  <c:v>综合内科</c:v>
                </c:pt>
                <c:pt idx="38">
                  <c:v>关节骨科</c:v>
                </c:pt>
                <c:pt idx="39">
                  <c:v>心病四科</c:v>
                </c:pt>
                <c:pt idx="40">
                  <c:v>脑病三科</c:v>
                </c:pt>
                <c:pt idx="41">
                  <c:v>耳鼻喉科</c:v>
                </c:pt>
                <c:pt idx="42">
                  <c:v>微创骨科</c:v>
                </c:pt>
                <c:pt idx="43">
                  <c:v>身心医学科</c:v>
                </c:pt>
                <c:pt idx="44">
                  <c:v>妇科妇二科合并</c:v>
                </c:pt>
                <c:pt idx="45">
                  <c:v>口腔科</c:v>
                </c:pt>
                <c:pt idx="46">
                  <c:v>普通外科</c:v>
                </c:pt>
                <c:pt idx="47">
                  <c:v>消化内科</c:v>
                </c:pt>
                <c:pt idx="48">
                  <c:v>东区重症医学科</c:v>
                </c:pt>
                <c:pt idx="49">
                  <c:v>儿科</c:v>
                </c:pt>
                <c:pt idx="50">
                  <c:v>医院</c:v>
                </c:pt>
                <c:pt idx="51">
                  <c:v>胸外科</c:v>
                </c:pt>
                <c:pt idx="52">
                  <c:v>心病二科</c:v>
                </c:pt>
                <c:pt idx="53">
                  <c:v>创伤骨科</c:v>
                </c:pt>
                <c:pt idx="54">
                  <c:v>肝病科</c:v>
                </c:pt>
                <c:pt idx="55">
                  <c:v>血液科</c:v>
                </c:pt>
                <c:pt idx="56">
                  <c:v>心病三科</c:v>
                </c:pt>
                <c:pt idx="57">
                  <c:v>内分泌科</c:v>
                </c:pt>
                <c:pt idx="58">
                  <c:v>泌尿外科</c:v>
                </c:pt>
                <c:pt idx="59">
                  <c:v>风湿病科</c:v>
                </c:pt>
                <c:pt idx="60">
                  <c:v>心病一科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94.56853859130823</c:v>
                </c:pt>
                <c:pt idx="2">
                  <c:v>88.8568305876741</c:v>
                </c:pt>
                <c:pt idx="3">
                  <c:v>83.17748203180174</c:v>
                </c:pt>
                <c:pt idx="4">
                  <c:v>77.4110327427334</c:v>
                </c:pt>
                <c:pt idx="5">
                  <c:v>75.74047306163118</c:v>
                </c:pt>
                <c:pt idx="6">
                  <c:v>71.89430191538645</c:v>
                </c:pt>
                <c:pt idx="7">
                  <c:v>69.31544442245112</c:v>
                </c:pt>
                <c:pt idx="8">
                  <c:v>68.64738298970141</c:v>
                </c:pt>
                <c:pt idx="9">
                  <c:v>66.99631109765546</c:v>
                </c:pt>
                <c:pt idx="10">
                  <c:v>66.83385273093447</c:v>
                </c:pt>
                <c:pt idx="11">
                  <c:v>61.14127517909287</c:v>
                </c:pt>
                <c:pt idx="12">
                  <c:v>58.21624864324374</c:v>
                </c:pt>
                <c:pt idx="13">
                  <c:v>57.84708908237389</c:v>
                </c:pt>
                <c:pt idx="14">
                  <c:v>57.77964815489833</c:v>
                </c:pt>
                <c:pt idx="15">
                  <c:v>56.4459368905836</c:v>
                </c:pt>
                <c:pt idx="16">
                  <c:v>54.6830027303004</c:v>
                </c:pt>
                <c:pt idx="17">
                  <c:v>53.303025666879</c:v>
                </c:pt>
                <c:pt idx="18">
                  <c:v>53.01742257924939</c:v>
                </c:pt>
                <c:pt idx="19">
                  <c:v>51.65055655556344</c:v>
                </c:pt>
                <c:pt idx="20">
                  <c:v>50.985117373172095</c:v>
                </c:pt>
                <c:pt idx="21">
                  <c:v>50.60049110141871</c:v>
                </c:pt>
                <c:pt idx="22">
                  <c:v>48.80216079884315</c:v>
                </c:pt>
                <c:pt idx="23">
                  <c:v>48.749318894979936</c:v>
                </c:pt>
                <c:pt idx="24">
                  <c:v>47.59877822332742</c:v>
                </c:pt>
                <c:pt idx="25">
                  <c:v>42.01936487461784</c:v>
                </c:pt>
                <c:pt idx="26">
                  <c:v>41.7228074350016</c:v>
                </c:pt>
                <c:pt idx="27">
                  <c:v>41.5633967335583</c:v>
                </c:pt>
                <c:pt idx="28">
                  <c:v>40.97849123140446</c:v>
                </c:pt>
                <c:pt idx="29">
                  <c:v>40.03551310444745</c:v>
                </c:pt>
                <c:pt idx="30">
                  <c:v>39.44272459025941</c:v>
                </c:pt>
                <c:pt idx="31">
                  <c:v>37.615861830647844</c:v>
                </c:pt>
                <c:pt idx="32">
                  <c:v>37.3107376329386</c:v>
                </c:pt>
                <c:pt idx="33">
                  <c:v>36.15410497734806</c:v>
                </c:pt>
                <c:pt idx="34">
                  <c:v>34.21332280147724</c:v>
                </c:pt>
                <c:pt idx="35">
                  <c:v>33.984955116172735</c:v>
                </c:pt>
                <c:pt idx="36">
                  <c:v>33.89079663683613</c:v>
                </c:pt>
                <c:pt idx="37">
                  <c:v>32.62882598155293</c:v>
                </c:pt>
                <c:pt idx="38">
                  <c:v>31.194197603964092</c:v>
                </c:pt>
                <c:pt idx="39">
                  <c:v>30.992074353440906</c:v>
                </c:pt>
                <c:pt idx="40">
                  <c:v>30.0580772909951</c:v>
                </c:pt>
                <c:pt idx="41">
                  <c:v>29.07494121796079</c:v>
                </c:pt>
                <c:pt idx="42">
                  <c:v>27.21348746528576</c:v>
                </c:pt>
                <c:pt idx="43">
                  <c:v>26.482275714118845</c:v>
                </c:pt>
                <c:pt idx="44">
                  <c:v>26.22681405070271</c:v>
                </c:pt>
                <c:pt idx="45">
                  <c:v>24.30968273521715</c:v>
                </c:pt>
                <c:pt idx="46">
                  <c:v>20.325770361397208</c:v>
                </c:pt>
                <c:pt idx="47">
                  <c:v>17.782228231116225</c:v>
                </c:pt>
                <c:pt idx="48">
                  <c:v>17.61222591952602</c:v>
                </c:pt>
                <c:pt idx="49">
                  <c:v>16.44552712140092</c:v>
                </c:pt>
                <c:pt idx="50">
                  <c:v>15.496800278360846</c:v>
                </c:pt>
                <c:pt idx="51">
                  <c:v>14.433159054970327</c:v>
                </c:pt>
                <c:pt idx="52">
                  <c:v>14.142471478228659</c:v>
                </c:pt>
                <c:pt idx="53">
                  <c:v>12.915257709281907</c:v>
                </c:pt>
                <c:pt idx="54">
                  <c:v>9.591199894175837</c:v>
                </c:pt>
                <c:pt idx="55">
                  <c:v>9.089605628873349</c:v>
                </c:pt>
                <c:pt idx="56">
                  <c:v>8.77963304554513</c:v>
                </c:pt>
                <c:pt idx="57">
                  <c:v>8.765943897282071</c:v>
                </c:pt>
                <c:pt idx="58">
                  <c:v>7.161696459798332</c:v>
                </c:pt>
                <c:pt idx="59">
                  <c:v>7.1438638434139925</c:v>
                </c:pt>
                <c:pt idx="60">
                  <c:v>2.4543838748170614</c:v>
                </c:pt>
                <c:pt idx="61">
                  <c:v>1.356738148799777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血液科</c:v>
                </c:pt>
                <c:pt idx="2">
                  <c:v>内分泌科</c:v>
                </c:pt>
                <c:pt idx="3">
                  <c:v>综合内科</c:v>
                </c:pt>
                <c:pt idx="4">
                  <c:v>肾脏内科</c:v>
                </c:pt>
                <c:pt idx="5">
                  <c:v>治未病中心</c:v>
                </c:pt>
                <c:pt idx="6">
                  <c:v>胸外科</c:v>
                </c:pt>
                <c:pt idx="7">
                  <c:v>脾胃病科</c:v>
                </c:pt>
                <c:pt idx="8">
                  <c:v>运动损伤骨科</c:v>
                </c:pt>
                <c:pt idx="9">
                  <c:v>老年医学科</c:v>
                </c:pt>
                <c:pt idx="10">
                  <c:v>风湿病科</c:v>
                </c:pt>
                <c:pt idx="11">
                  <c:v>身心医学科</c:v>
                </c:pt>
                <c:pt idx="12">
                  <c:v>心病二科</c:v>
                </c:pt>
                <c:pt idx="13">
                  <c:v>心病三科</c:v>
                </c:pt>
                <c:pt idx="14">
                  <c:v>产科</c:v>
                </c:pt>
                <c:pt idx="15">
                  <c:v>耳鼻喉科</c:v>
                </c:pt>
                <c:pt idx="16">
                  <c:v>东区肾病科</c:v>
                </c:pt>
                <c:pt idx="17">
                  <c:v>儿科</c:v>
                </c:pt>
                <c:pt idx="18">
                  <c:v>妇科</c:v>
                </c:pt>
                <c:pt idx="19">
                  <c:v>西区重症医学科</c:v>
                </c:pt>
                <c:pt idx="20">
                  <c:v>中医外治中心</c:v>
                </c:pt>
                <c:pt idx="21">
                  <c:v>肛肠科</c:v>
                </c:pt>
                <c:pt idx="22">
                  <c:v>推拿科</c:v>
                </c:pt>
                <c:pt idx="23">
                  <c:v>康复科</c:v>
                </c:pt>
                <c:pt idx="24">
                  <c:v>美容皮肤科</c:v>
                </c:pt>
                <c:pt idx="25">
                  <c:v>心血管内科</c:v>
                </c:pt>
                <c:pt idx="26">
                  <c:v>微创骨科</c:v>
                </c:pt>
                <c:pt idx="27">
                  <c:v>中医经典科</c:v>
                </c:pt>
                <c:pt idx="28">
                  <c:v>皮肤科</c:v>
                </c:pt>
                <c:pt idx="29">
                  <c:v>显微骨科</c:v>
                </c:pt>
                <c:pt idx="30">
                  <c:v>周围血管科</c:v>
                </c:pt>
                <c:pt idx="31">
                  <c:v>消化内科</c:v>
                </c:pt>
                <c:pt idx="32">
                  <c:v>医院</c:v>
                </c:pt>
                <c:pt idx="33">
                  <c:v>口腔科</c:v>
                </c:pt>
                <c:pt idx="34">
                  <c:v>关节骨科</c:v>
                </c:pt>
                <c:pt idx="35">
                  <c:v>神经内科</c:v>
                </c:pt>
                <c:pt idx="36">
                  <c:v>肝病科</c:v>
                </c:pt>
                <c:pt idx="37">
                  <c:v>脑病二科</c:v>
                </c:pt>
                <c:pt idx="38">
                  <c:v>肝胆外科</c:v>
                </c:pt>
                <c:pt idx="39">
                  <c:v>男科</c:v>
                </c:pt>
                <c:pt idx="40">
                  <c:v>脊柱骨科</c:v>
                </c:pt>
                <c:pt idx="41">
                  <c:v>脑病三科</c:v>
                </c:pt>
                <c:pt idx="42">
                  <c:v>肿瘤内科</c:v>
                </c:pt>
                <c:pt idx="43">
                  <c:v>重症医学科</c:v>
                </c:pt>
                <c:pt idx="44">
                  <c:v>小儿骨科</c:v>
                </c:pt>
                <c:pt idx="45">
                  <c:v>小儿推拿科</c:v>
                </c:pt>
                <c:pt idx="46">
                  <c:v>针灸科</c:v>
                </c:pt>
                <c:pt idx="47">
                  <c:v>心病四科</c:v>
                </c:pt>
                <c:pt idx="48">
                  <c:v>肾病科</c:v>
                </c:pt>
                <c:pt idx="49">
                  <c:v>普通外科</c:v>
                </c:pt>
                <c:pt idx="50">
                  <c:v>脾胃科消化科合并</c:v>
                </c:pt>
                <c:pt idx="51">
                  <c:v>泌尿外科</c:v>
                </c:pt>
                <c:pt idx="52">
                  <c:v>骨科</c:v>
                </c:pt>
                <c:pt idx="53">
                  <c:v>呼吸内科</c:v>
                </c:pt>
                <c:pt idx="54">
                  <c:v>神经外科</c:v>
                </c:pt>
                <c:pt idx="55">
                  <c:v>脑病一科</c:v>
                </c:pt>
                <c:pt idx="56">
                  <c:v>眼科</c:v>
                </c:pt>
                <c:pt idx="57">
                  <c:v>妇二科</c:v>
                </c:pt>
                <c:pt idx="58">
                  <c:v>妇科妇二科合并</c:v>
                </c:pt>
                <c:pt idx="59">
                  <c:v>乳腺甲状腺外科</c:v>
                </c:pt>
                <c:pt idx="60">
                  <c:v>东区重症医学科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98.05803234264175</c:v>
                </c:pt>
                <c:pt idx="2">
                  <c:v>96.13315256362974</c:v>
                </c:pt>
                <c:pt idx="3">
                  <c:v>95.69489244468942</c:v>
                </c:pt>
                <c:pt idx="4">
                  <c:v>95.6753378899058</c:v>
                </c:pt>
                <c:pt idx="5">
                  <c:v>95.29139425353102</c:v>
                </c:pt>
                <c:pt idx="6">
                  <c:v>94.73229410482973</c:v>
                </c:pt>
                <c:pt idx="7">
                  <c:v>93.25007433480452</c:v>
                </c:pt>
                <c:pt idx="8">
                  <c:v>89.3391746969827</c:v>
                </c:pt>
                <c:pt idx="9">
                  <c:v>88.99328174404681</c:v>
                </c:pt>
                <c:pt idx="10">
                  <c:v>87.08570239299905</c:v>
                </c:pt>
                <c:pt idx="11">
                  <c:v>86.34800541008235</c:v>
                </c:pt>
                <c:pt idx="12">
                  <c:v>85.86248962921047</c:v>
                </c:pt>
                <c:pt idx="13">
                  <c:v>84.70572490245428</c:v>
                </c:pt>
                <c:pt idx="14">
                  <c:v>83.98561390564392</c:v>
                </c:pt>
                <c:pt idx="15">
                  <c:v>82.68747011545737</c:v>
                </c:pt>
                <c:pt idx="16">
                  <c:v>81.61315948202453</c:v>
                </c:pt>
                <c:pt idx="17">
                  <c:v>79.51251795741656</c:v>
                </c:pt>
                <c:pt idx="18">
                  <c:v>78.89474360123032</c:v>
                </c:pt>
                <c:pt idx="19">
                  <c:v>78.74559791617551</c:v>
                </c:pt>
                <c:pt idx="20">
                  <c:v>73.3778929080541</c:v>
                </c:pt>
                <c:pt idx="21">
                  <c:v>71.26132772159491</c:v>
                </c:pt>
                <c:pt idx="22">
                  <c:v>68.77972481649412</c:v>
                </c:pt>
                <c:pt idx="23">
                  <c:v>66.85632046937975</c:v>
                </c:pt>
                <c:pt idx="24">
                  <c:v>63.873082915829045</c:v>
                </c:pt>
                <c:pt idx="25">
                  <c:v>61.18209473611922</c:v>
                </c:pt>
                <c:pt idx="26">
                  <c:v>55.06369806590305</c:v>
                </c:pt>
                <c:pt idx="27">
                  <c:v>53.93121643743207</c:v>
                </c:pt>
                <c:pt idx="28">
                  <c:v>53.902185910275115</c:v>
                </c:pt>
                <c:pt idx="29">
                  <c:v>52.776332680220726</c:v>
                </c:pt>
                <c:pt idx="30">
                  <c:v>51.08726785604015</c:v>
                </c:pt>
                <c:pt idx="31">
                  <c:v>50.45207845241676</c:v>
                </c:pt>
                <c:pt idx="32">
                  <c:v>48.28559228427758</c:v>
                </c:pt>
                <c:pt idx="33">
                  <c:v>48.06319449090367</c:v>
                </c:pt>
                <c:pt idx="34">
                  <c:v>45.84349425062982</c:v>
                </c:pt>
                <c:pt idx="35">
                  <c:v>45.76027153555085</c:v>
                </c:pt>
                <c:pt idx="36">
                  <c:v>43.57202512081164</c:v>
                </c:pt>
                <c:pt idx="37">
                  <c:v>41.6806917042276</c:v>
                </c:pt>
                <c:pt idx="38">
                  <c:v>40.86954007001454</c:v>
                </c:pt>
                <c:pt idx="39">
                  <c:v>39.89493062719919</c:v>
                </c:pt>
                <c:pt idx="40">
                  <c:v>38.7630858948153</c:v>
                </c:pt>
                <c:pt idx="41">
                  <c:v>37.43844555965575</c:v>
                </c:pt>
                <c:pt idx="42">
                  <c:v>35.62355142016758</c:v>
                </c:pt>
                <c:pt idx="43">
                  <c:v>34.95143372784895</c:v>
                </c:pt>
                <c:pt idx="44">
                  <c:v>34.60228970961512</c:v>
                </c:pt>
                <c:pt idx="45">
                  <c:v>33.58731901747385</c:v>
                </c:pt>
                <c:pt idx="46">
                  <c:v>33.23569715034258</c:v>
                </c:pt>
                <c:pt idx="47">
                  <c:v>32.309821347861096</c:v>
                </c:pt>
                <c:pt idx="48">
                  <c:v>31.9781027430176</c:v>
                </c:pt>
                <c:pt idx="49">
                  <c:v>26.88094246901578</c:v>
                </c:pt>
                <c:pt idx="50">
                  <c:v>24.007645383831164</c:v>
                </c:pt>
                <c:pt idx="51">
                  <c:v>21.61349835175154</c:v>
                </c:pt>
                <c:pt idx="52">
                  <c:v>20.306544343089246</c:v>
                </c:pt>
                <c:pt idx="53">
                  <c:v>18.438618014959804</c:v>
                </c:pt>
                <c:pt idx="54">
                  <c:v>16.778334146045957</c:v>
                </c:pt>
                <c:pt idx="55">
                  <c:v>14.134647583621932</c:v>
                </c:pt>
                <c:pt idx="56">
                  <c:v>13.404008469001283</c:v>
                </c:pt>
                <c:pt idx="57">
                  <c:v>11.287799743143324</c:v>
                </c:pt>
                <c:pt idx="58">
                  <c:v>8.709819564300835</c:v>
                </c:pt>
                <c:pt idx="59">
                  <c:v>6.221384272173128</c:v>
                </c:pt>
                <c:pt idx="60">
                  <c:v>5.980605345021424</c:v>
                </c:pt>
                <c:pt idx="61">
                  <c:v>1.520883324733982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胸外科</c:v>
                </c:pt>
                <c:pt idx="2">
                  <c:v>泌尿外科</c:v>
                </c:pt>
                <c:pt idx="3">
                  <c:v>周围血管科</c:v>
                </c:pt>
                <c:pt idx="4">
                  <c:v>显微骨科</c:v>
                </c:pt>
                <c:pt idx="5">
                  <c:v>内分泌科</c:v>
                </c:pt>
                <c:pt idx="6">
                  <c:v>产科</c:v>
                </c:pt>
                <c:pt idx="7">
                  <c:v>眼科</c:v>
                </c:pt>
                <c:pt idx="8">
                  <c:v>妇科</c:v>
                </c:pt>
                <c:pt idx="9">
                  <c:v>呼吸内科</c:v>
                </c:pt>
                <c:pt idx="10">
                  <c:v>骨科</c:v>
                </c:pt>
                <c:pt idx="11">
                  <c:v>心病二科</c:v>
                </c:pt>
                <c:pt idx="12">
                  <c:v>口腔科</c:v>
                </c:pt>
                <c:pt idx="13">
                  <c:v>脑病一科</c:v>
                </c:pt>
                <c:pt idx="14">
                  <c:v>肿瘤内科</c:v>
                </c:pt>
                <c:pt idx="15">
                  <c:v>乳腺甲状腺外科</c:v>
                </c:pt>
                <c:pt idx="16">
                  <c:v>创伤骨科</c:v>
                </c:pt>
                <c:pt idx="17">
                  <c:v>身心医学科</c:v>
                </c:pt>
                <c:pt idx="18">
                  <c:v>东区肾病科</c:v>
                </c:pt>
                <c:pt idx="19">
                  <c:v>妇科妇二科合并</c:v>
                </c:pt>
                <c:pt idx="20">
                  <c:v>小儿骨科</c:v>
                </c:pt>
                <c:pt idx="21">
                  <c:v>肝病科</c:v>
                </c:pt>
                <c:pt idx="22">
                  <c:v>医院</c:v>
                </c:pt>
                <c:pt idx="23">
                  <c:v>小儿推拿科</c:v>
                </c:pt>
                <c:pt idx="24">
                  <c:v>男科</c:v>
                </c:pt>
                <c:pt idx="25">
                  <c:v>治未病中心</c:v>
                </c:pt>
                <c:pt idx="26">
                  <c:v>血液科</c:v>
                </c:pt>
                <c:pt idx="27">
                  <c:v>肝胆外科</c:v>
                </c:pt>
                <c:pt idx="28">
                  <c:v>重症医学科</c:v>
                </c:pt>
                <c:pt idx="29">
                  <c:v>风湿病科</c:v>
                </c:pt>
                <c:pt idx="30">
                  <c:v>心血管内科</c:v>
                </c:pt>
                <c:pt idx="31">
                  <c:v>东区重症医学科</c:v>
                </c:pt>
                <c:pt idx="32">
                  <c:v>关节骨科</c:v>
                </c:pt>
                <c:pt idx="33">
                  <c:v>脊柱骨科</c:v>
                </c:pt>
                <c:pt idx="34">
                  <c:v>针灸科</c:v>
                </c:pt>
                <c:pt idx="35">
                  <c:v>脑病三科</c:v>
                </c:pt>
                <c:pt idx="36">
                  <c:v>普通外科</c:v>
                </c:pt>
                <c:pt idx="37">
                  <c:v>中医外治中心</c:v>
                </c:pt>
                <c:pt idx="38">
                  <c:v>脑病二科</c:v>
                </c:pt>
                <c:pt idx="39">
                  <c:v>运动损伤骨科</c:v>
                </c:pt>
                <c:pt idx="40">
                  <c:v>神经内科</c:v>
                </c:pt>
                <c:pt idx="41">
                  <c:v>脾胃科消化科合并</c:v>
                </c:pt>
                <c:pt idx="42">
                  <c:v>老年医学科</c:v>
                </c:pt>
                <c:pt idx="43">
                  <c:v>肾病科</c:v>
                </c:pt>
                <c:pt idx="44">
                  <c:v>儿科</c:v>
                </c:pt>
                <c:pt idx="45">
                  <c:v>西区重症医学科</c:v>
                </c:pt>
                <c:pt idx="46">
                  <c:v>妇二科</c:v>
                </c:pt>
                <c:pt idx="47">
                  <c:v>肾脏内科</c:v>
                </c:pt>
                <c:pt idx="48">
                  <c:v>美容皮肤科</c:v>
                </c:pt>
                <c:pt idx="49">
                  <c:v>肛肠科</c:v>
                </c:pt>
                <c:pt idx="50">
                  <c:v>心病三科</c:v>
                </c:pt>
                <c:pt idx="51">
                  <c:v>综合内科</c:v>
                </c:pt>
                <c:pt idx="52">
                  <c:v>消化内科</c:v>
                </c:pt>
                <c:pt idx="53">
                  <c:v>脾胃病科</c:v>
                </c:pt>
                <c:pt idx="54">
                  <c:v>神经外科</c:v>
                </c:pt>
                <c:pt idx="55">
                  <c:v>心病一科</c:v>
                </c:pt>
                <c:pt idx="56">
                  <c:v>康复科</c:v>
                </c:pt>
                <c:pt idx="57">
                  <c:v>中医经典科</c:v>
                </c:pt>
                <c:pt idx="58">
                  <c:v>心病四科</c:v>
                </c:pt>
                <c:pt idx="59">
                  <c:v>皮肤科</c:v>
                </c:pt>
                <c:pt idx="60">
                  <c:v>微创骨科</c:v>
                </c:pt>
                <c:pt idx="61">
                  <c:v>耳鼻喉科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99.60066700611382</c:v>
                </c:pt>
                <c:pt idx="2">
                  <c:v>98.50073487587052</c:v>
                </c:pt>
                <c:pt idx="3">
                  <c:v>97.28513325812</c:v>
                </c:pt>
                <c:pt idx="4">
                  <c:v>96.97553139780621</c:v>
                </c:pt>
                <c:pt idx="5">
                  <c:v>92.04760561040284</c:v>
                </c:pt>
                <c:pt idx="6">
                  <c:v>91.74373232440239</c:v>
                </c:pt>
                <c:pt idx="7">
                  <c:v>90.49256894867693</c:v>
                </c:pt>
                <c:pt idx="8">
                  <c:v>90.14047454967</c:v>
                </c:pt>
                <c:pt idx="9">
                  <c:v>89.10329584172146</c:v>
                </c:pt>
                <c:pt idx="10">
                  <c:v>87.9866752341974</c:v>
                </c:pt>
                <c:pt idx="11">
                  <c:v>87.16624909881313</c:v>
                </c:pt>
                <c:pt idx="12">
                  <c:v>85.96797716025225</c:v>
                </c:pt>
                <c:pt idx="13">
                  <c:v>82.67598010527745</c:v>
                </c:pt>
                <c:pt idx="14">
                  <c:v>80.4615582191989</c:v>
                </c:pt>
                <c:pt idx="15">
                  <c:v>79.73074356821284</c:v>
                </c:pt>
                <c:pt idx="16">
                  <c:v>79.68273086617411</c:v>
                </c:pt>
                <c:pt idx="17">
                  <c:v>78.82366952759172</c:v>
                </c:pt>
                <c:pt idx="18">
                  <c:v>77.10476074603343</c:v>
                </c:pt>
                <c:pt idx="19">
                  <c:v>76.55525576372499</c:v>
                </c:pt>
                <c:pt idx="20">
                  <c:v>76.31388181092728</c:v>
                </c:pt>
                <c:pt idx="21">
                  <c:v>74.9775360716047</c:v>
                </c:pt>
                <c:pt idx="22">
                  <c:v>74.03143952495886</c:v>
                </c:pt>
                <c:pt idx="23">
                  <c:v>73.68702060210904</c:v>
                </c:pt>
                <c:pt idx="24">
                  <c:v>71.88886764342722</c:v>
                </c:pt>
                <c:pt idx="25">
                  <c:v>71.55195963674954</c:v>
                </c:pt>
                <c:pt idx="26">
                  <c:v>66.08530121645839</c:v>
                </c:pt>
                <c:pt idx="27">
                  <c:v>62.164893828458084</c:v>
                </c:pt>
                <c:pt idx="28">
                  <c:v>59.24476957619873</c:v>
                </c:pt>
                <c:pt idx="29">
                  <c:v>58.8669677936702</c:v>
                </c:pt>
                <c:pt idx="30">
                  <c:v>55.51137578421067</c:v>
                </c:pt>
                <c:pt idx="31">
                  <c:v>55.481710998080516</c:v>
                </c:pt>
                <c:pt idx="32">
                  <c:v>55.39069457392243</c:v>
                </c:pt>
                <c:pt idx="33">
                  <c:v>53.099600892847185</c:v>
                </c:pt>
                <c:pt idx="34">
                  <c:v>51.878493439490526</c:v>
                </c:pt>
                <c:pt idx="35">
                  <c:v>51.594802601430175</c:v>
                </c:pt>
                <c:pt idx="36">
                  <c:v>47.58261328490722</c:v>
                </c:pt>
                <c:pt idx="37">
                  <c:v>46.80775078855745</c:v>
                </c:pt>
                <c:pt idx="38">
                  <c:v>40.45693625325647</c:v>
                </c:pt>
                <c:pt idx="39">
                  <c:v>39.12990918306618</c:v>
                </c:pt>
                <c:pt idx="40">
                  <c:v>33.27774313712836</c:v>
                </c:pt>
                <c:pt idx="41">
                  <c:v>32.67545512800256</c:v>
                </c:pt>
                <c:pt idx="42">
                  <c:v>32.55165740374327</c:v>
                </c:pt>
                <c:pt idx="43">
                  <c:v>31.471814747488324</c:v>
                </c:pt>
                <c:pt idx="44">
                  <c:v>27.519912659952368</c:v>
                </c:pt>
                <c:pt idx="45">
                  <c:v>26.458220006812844</c:v>
                </c:pt>
                <c:pt idx="46">
                  <c:v>25.673050820191673</c:v>
                </c:pt>
                <c:pt idx="47">
                  <c:v>25.542660226441352</c:v>
                </c:pt>
                <c:pt idx="48">
                  <c:v>21.14207122656222</c:v>
                </c:pt>
                <c:pt idx="49">
                  <c:v>20.813014525376058</c:v>
                </c:pt>
                <c:pt idx="50">
                  <c:v>17.12822694114867</c:v>
                </c:pt>
                <c:pt idx="51">
                  <c:v>15.640703946881162</c:v>
                </c:pt>
                <c:pt idx="52">
                  <c:v>14.064455221612501</c:v>
                </c:pt>
                <c:pt idx="53">
                  <c:v>11.043737270796258</c:v>
                </c:pt>
                <c:pt idx="54">
                  <c:v>9.994320199881336</c:v>
                </c:pt>
                <c:pt idx="55">
                  <c:v>9.771646835142588</c:v>
                </c:pt>
                <c:pt idx="56">
                  <c:v>9.006881279724924</c:v>
                </c:pt>
                <c:pt idx="57">
                  <c:v>8.665486420239805</c:v>
                </c:pt>
                <c:pt idx="58">
                  <c:v>7.845353368905212</c:v>
                </c:pt>
                <c:pt idx="59">
                  <c:v>7.437187718801641</c:v>
                </c:pt>
                <c:pt idx="60">
                  <c:v>5.859472272482939</c:v>
                </c:pt>
                <c:pt idx="61">
                  <c:v>4.807060370870069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脑病一科</c:v>
                </c:pt>
                <c:pt idx="2">
                  <c:v>美容皮肤科</c:v>
                </c:pt>
                <c:pt idx="3">
                  <c:v>脑病二科</c:v>
                </c:pt>
                <c:pt idx="4">
                  <c:v>肾病科</c:v>
                </c:pt>
                <c:pt idx="5">
                  <c:v>微创骨科</c:v>
                </c:pt>
                <c:pt idx="6">
                  <c:v>胸外科</c:v>
                </c:pt>
                <c:pt idx="7">
                  <c:v>心病二科</c:v>
                </c:pt>
                <c:pt idx="8">
                  <c:v>妇科妇二科合并</c:v>
                </c:pt>
                <c:pt idx="9">
                  <c:v>小儿推拿科</c:v>
                </c:pt>
                <c:pt idx="10">
                  <c:v>周围血管科</c:v>
                </c:pt>
                <c:pt idx="11">
                  <c:v>中医外治中心</c:v>
                </c:pt>
                <c:pt idx="12">
                  <c:v>儿科</c:v>
                </c:pt>
                <c:pt idx="13">
                  <c:v>东区重症医学科</c:v>
                </c:pt>
                <c:pt idx="14">
                  <c:v>关节骨科</c:v>
                </c:pt>
                <c:pt idx="15">
                  <c:v>显微骨科</c:v>
                </c:pt>
                <c:pt idx="16">
                  <c:v>妇二科</c:v>
                </c:pt>
                <c:pt idx="17">
                  <c:v>乳腺甲状腺外科</c:v>
                </c:pt>
                <c:pt idx="18">
                  <c:v>妇科</c:v>
                </c:pt>
                <c:pt idx="19">
                  <c:v>肝病科</c:v>
                </c:pt>
                <c:pt idx="20">
                  <c:v>肛肠科</c:v>
                </c:pt>
                <c:pt idx="21">
                  <c:v>康复科</c:v>
                </c:pt>
                <c:pt idx="22">
                  <c:v>口腔科</c:v>
                </c:pt>
                <c:pt idx="23">
                  <c:v>肿瘤内科</c:v>
                </c:pt>
                <c:pt idx="24">
                  <c:v>心病四科</c:v>
                </c:pt>
                <c:pt idx="25">
                  <c:v>骨科</c:v>
                </c:pt>
                <c:pt idx="26">
                  <c:v>眼科</c:v>
                </c:pt>
                <c:pt idx="27">
                  <c:v>皮肤科</c:v>
                </c:pt>
                <c:pt idx="28">
                  <c:v>神经外科</c:v>
                </c:pt>
                <c:pt idx="29">
                  <c:v>创伤骨科</c:v>
                </c:pt>
                <c:pt idx="30">
                  <c:v>运动损伤骨科</c:v>
                </c:pt>
                <c:pt idx="31">
                  <c:v>小儿骨科</c:v>
                </c:pt>
                <c:pt idx="32">
                  <c:v>针灸科</c:v>
                </c:pt>
                <c:pt idx="33">
                  <c:v>内分泌科</c:v>
                </c:pt>
                <c:pt idx="34">
                  <c:v>治未病中心</c:v>
                </c:pt>
                <c:pt idx="35">
                  <c:v>东区肾病科</c:v>
                </c:pt>
                <c:pt idx="36">
                  <c:v>脊柱骨科</c:v>
                </c:pt>
                <c:pt idx="37">
                  <c:v>心血管内科</c:v>
                </c:pt>
                <c:pt idx="38">
                  <c:v>重症医学科</c:v>
                </c:pt>
                <c:pt idx="39">
                  <c:v>心病三科</c:v>
                </c:pt>
                <c:pt idx="40">
                  <c:v>身心医学科</c:v>
                </c:pt>
                <c:pt idx="41">
                  <c:v>肾脏内科</c:v>
                </c:pt>
                <c:pt idx="42">
                  <c:v>神经内科</c:v>
                </c:pt>
                <c:pt idx="43">
                  <c:v>脑病三科</c:v>
                </c:pt>
                <c:pt idx="44">
                  <c:v>产科</c:v>
                </c:pt>
                <c:pt idx="45">
                  <c:v>脾胃科消化科合并</c:v>
                </c:pt>
                <c:pt idx="46">
                  <c:v>耳鼻喉科</c:v>
                </c:pt>
                <c:pt idx="47">
                  <c:v>老年医学科</c:v>
                </c:pt>
                <c:pt idx="48">
                  <c:v>消化内科</c:v>
                </c:pt>
                <c:pt idx="49">
                  <c:v>中医经典科</c:v>
                </c:pt>
                <c:pt idx="50">
                  <c:v>推拿科</c:v>
                </c:pt>
                <c:pt idx="51">
                  <c:v>普通外科</c:v>
                </c:pt>
                <c:pt idx="52">
                  <c:v>男科</c:v>
                </c:pt>
                <c:pt idx="53">
                  <c:v>脾胃病科</c:v>
                </c:pt>
                <c:pt idx="54">
                  <c:v>心病一科</c:v>
                </c:pt>
                <c:pt idx="55">
                  <c:v>西区重症医学科</c:v>
                </c:pt>
                <c:pt idx="56">
                  <c:v>肝胆外科</c:v>
                </c:pt>
                <c:pt idx="57">
                  <c:v>血液科</c:v>
                </c:pt>
                <c:pt idx="58">
                  <c:v>综合内科</c:v>
                </c:pt>
                <c:pt idx="59">
                  <c:v>泌尿外科</c:v>
                </c:pt>
                <c:pt idx="60">
                  <c:v>呼吸内科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1.0395244751042065</c:v>
                </c:pt>
                <c:pt idx="2">
                  <c:v>1.0164100905135247</c:v>
                </c:pt>
                <c:pt idx="3">
                  <c:v>0.9938836160047446</c:v>
                </c:pt>
                <c:pt idx="4">
                  <c:v>0.931013779875893</c:v>
                </c:pt>
                <c:pt idx="5">
                  <c:v>0.9291063411555549</c:v>
                </c:pt>
                <c:pt idx="6">
                  <c:v>0.9232569974541317</c:v>
                </c:pt>
                <c:pt idx="7">
                  <c:v>0.875295864997494</c:v>
                </c:pt>
                <c:pt idx="8">
                  <c:v>0.8708068132612115</c:v>
                </c:pt>
                <c:pt idx="9">
                  <c:v>0.8640344862138766</c:v>
                </c:pt>
                <c:pt idx="10">
                  <c:v>0.8568258676760793</c:v>
                </c:pt>
                <c:pt idx="11">
                  <c:v>0.8562299313320638</c:v>
                </c:pt>
                <c:pt idx="12">
                  <c:v>0.8486206346776434</c:v>
                </c:pt>
                <c:pt idx="13">
                  <c:v>0.8306002795783289</c:v>
                </c:pt>
                <c:pt idx="14">
                  <c:v>0.8178744946136937</c:v>
                </c:pt>
                <c:pt idx="15">
                  <c:v>0.8133520512896657</c:v>
                </c:pt>
                <c:pt idx="16">
                  <c:v>0.7961305211771659</c:v>
                </c:pt>
                <c:pt idx="17">
                  <c:v>0.7853836469512919</c:v>
                </c:pt>
                <c:pt idx="18">
                  <c:v>0.75126070898648</c:v>
                </c:pt>
                <c:pt idx="19">
                  <c:v>0.7420507890484784</c:v>
                </c:pt>
                <c:pt idx="20">
                  <c:v>0.7312324821524676</c:v>
                </c:pt>
                <c:pt idx="21">
                  <c:v>0.7244648643408367</c:v>
                </c:pt>
                <c:pt idx="22">
                  <c:v>0.7109152486945893</c:v>
                </c:pt>
                <c:pt idx="23">
                  <c:v>0.6875908967020695</c:v>
                </c:pt>
                <c:pt idx="24">
                  <c:v>0.6867320837119084</c:v>
                </c:pt>
                <c:pt idx="25">
                  <c:v>0.6584714928907055</c:v>
                </c:pt>
                <c:pt idx="26">
                  <c:v>0.6520794335971559</c:v>
                </c:pt>
                <c:pt idx="27">
                  <c:v>0.6427262559116612</c:v>
                </c:pt>
                <c:pt idx="28">
                  <c:v>0.6415578821622229</c:v>
                </c:pt>
                <c:pt idx="29">
                  <c:v>0.616632288177962</c:v>
                </c:pt>
                <c:pt idx="30">
                  <c:v>0.5930556623835332</c:v>
                </c:pt>
                <c:pt idx="31">
                  <c:v>0.5903878715702875</c:v>
                </c:pt>
                <c:pt idx="32">
                  <c:v>0.5879895148422701</c:v>
                </c:pt>
                <c:pt idx="33">
                  <c:v>0.5629641216502699</c:v>
                </c:pt>
                <c:pt idx="34">
                  <c:v>0.5468721135550787</c:v>
                </c:pt>
                <c:pt idx="35">
                  <c:v>0.5386953114043316</c:v>
                </c:pt>
                <c:pt idx="36">
                  <c:v>0.5275379546832832</c:v>
                </c:pt>
                <c:pt idx="37">
                  <c:v>0.5127154163244955</c:v>
                </c:pt>
                <c:pt idx="38">
                  <c:v>0.4849516791284328</c:v>
                </c:pt>
                <c:pt idx="39">
                  <c:v>0.4590362505338421</c:v>
                </c:pt>
                <c:pt idx="40">
                  <c:v>0.4106537342754244</c:v>
                </c:pt>
                <c:pt idx="41">
                  <c:v>0.4065099175152363</c:v>
                </c:pt>
                <c:pt idx="42">
                  <c:v>0.39902145180554965</c:v>
                </c:pt>
                <c:pt idx="43">
                  <c:v>0.37696437904464614</c:v>
                </c:pt>
                <c:pt idx="44">
                  <c:v>0.35063341327007297</c:v>
                </c:pt>
                <c:pt idx="45">
                  <c:v>0.33120421109783604</c:v>
                </c:pt>
                <c:pt idx="46">
                  <c:v>0.28910390899694205</c:v>
                </c:pt>
                <c:pt idx="47">
                  <c:v>0.2825819033711768</c:v>
                </c:pt>
                <c:pt idx="48">
                  <c:v>0.23149067755299346</c:v>
                </c:pt>
                <c:pt idx="49">
                  <c:v>0.22627371661150383</c:v>
                </c:pt>
                <c:pt idx="50">
                  <c:v>0.2172438996005152</c:v>
                </c:pt>
                <c:pt idx="51">
                  <c:v>0.2137335183755002</c:v>
                </c:pt>
                <c:pt idx="52">
                  <c:v>0.20479571881081335</c:v>
                </c:pt>
                <c:pt idx="53">
                  <c:v>0.1835615930524567</c:v>
                </c:pt>
                <c:pt idx="54">
                  <c:v>0.16717956684126437</c:v>
                </c:pt>
                <c:pt idx="55">
                  <c:v>0.16452164334944694</c:v>
                </c:pt>
                <c:pt idx="56">
                  <c:v>0.15409321562750183</c:v>
                </c:pt>
                <c:pt idx="57">
                  <c:v>0.1520824435485978</c:v>
                </c:pt>
                <c:pt idx="58">
                  <c:v>0.09484672441857477</c:v>
                </c:pt>
                <c:pt idx="59">
                  <c:v>0.09026861063216765</c:v>
                </c:pt>
                <c:pt idx="60">
                  <c:v>0.03505756777375634</c:v>
                </c:pt>
                <c:pt idx="61">
                  <c:v>0.0194452111616465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重症医学科</c:v>
                </c:pt>
                <c:pt idx="5">
                  <c:v>口腔科</c:v>
                </c:pt>
                <c:pt idx="6">
                  <c:v>皮肤科</c:v>
                </c:pt>
                <c:pt idx="7">
                  <c:v>男科</c:v>
                </c:pt>
                <c:pt idx="8">
                  <c:v>血液科</c:v>
                </c:pt>
                <c:pt idx="9">
                  <c:v>肛肠科</c:v>
                </c:pt>
                <c:pt idx="10">
                  <c:v>显微骨科</c:v>
                </c:pt>
                <c:pt idx="11">
                  <c:v>产科</c:v>
                </c:pt>
                <c:pt idx="12">
                  <c:v>妇二科</c:v>
                </c:pt>
                <c:pt idx="13">
                  <c:v>运动损伤骨科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微创骨科</c:v>
                </c:pt>
                <c:pt idx="19">
                  <c:v>推拿科</c:v>
                </c:pt>
                <c:pt idx="20">
                  <c:v>乳腺甲状腺外科</c:v>
                </c:pt>
                <c:pt idx="21">
                  <c:v>消化内科</c:v>
                </c:pt>
                <c:pt idx="22">
                  <c:v>耳鼻喉科</c:v>
                </c:pt>
                <c:pt idx="23">
                  <c:v>老年医学科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神经外科</c:v>
                </c:pt>
                <c:pt idx="29">
                  <c:v>呼吸内科</c:v>
                </c:pt>
                <c:pt idx="30">
                  <c:v>创伤骨科</c:v>
                </c:pt>
                <c:pt idx="31">
                  <c:v>普通外科</c:v>
                </c:pt>
                <c:pt idx="32">
                  <c:v>脾胃病科</c:v>
                </c:pt>
                <c:pt idx="33">
                  <c:v>中医经典科</c:v>
                </c:pt>
                <c:pt idx="34">
                  <c:v>儿科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周围血管科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心病二科</c:v>
                </c:pt>
                <c:pt idx="41">
                  <c:v>眼科</c:v>
                </c:pt>
                <c:pt idx="42">
                  <c:v>肝胆外科</c:v>
                </c:pt>
                <c:pt idx="43">
                  <c:v>心血管内科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西区重症医学科</c:v>
                </c:pt>
                <c:pt idx="47">
                  <c:v>脑病一科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针灸科</c:v>
                </c:pt>
                <c:pt idx="54">
                  <c:v>脑病二科</c:v>
                </c:pt>
                <c:pt idx="55">
                  <c:v>风湿病科</c:v>
                </c:pt>
                <c:pt idx="56">
                  <c:v>肾病科</c:v>
                </c:pt>
                <c:pt idx="57">
                  <c:v>肾脏内科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脊柱骨科</c:v>
                </c:pt>
                <c:pt idx="2">
                  <c:v>口腔科</c:v>
                </c:pt>
                <c:pt idx="3">
                  <c:v>医院</c:v>
                </c:pt>
                <c:pt idx="4">
                  <c:v>神经外科</c:v>
                </c:pt>
                <c:pt idx="5">
                  <c:v>周围血管科</c:v>
                </c:pt>
                <c:pt idx="6">
                  <c:v>创伤骨科</c:v>
                </c:pt>
                <c:pt idx="7">
                  <c:v>呼吸内科</c:v>
                </c:pt>
                <c:pt idx="8">
                  <c:v>神经内科</c:v>
                </c:pt>
                <c:pt idx="9">
                  <c:v>关节骨科</c:v>
                </c:pt>
                <c:pt idx="10">
                  <c:v>微创骨科</c:v>
                </c:pt>
                <c:pt idx="11">
                  <c:v>乳腺甲状腺外科</c:v>
                </c:pt>
                <c:pt idx="12">
                  <c:v>老年医学科</c:v>
                </c:pt>
                <c:pt idx="13">
                  <c:v>眼科</c:v>
                </c:pt>
                <c:pt idx="14">
                  <c:v>男科</c:v>
                </c:pt>
                <c:pt idx="15">
                  <c:v>心病二科</c:v>
                </c:pt>
                <c:pt idx="16">
                  <c:v>肝病科</c:v>
                </c:pt>
                <c:pt idx="17">
                  <c:v>肾脏内科</c:v>
                </c:pt>
                <c:pt idx="18">
                  <c:v>运动损伤骨科</c:v>
                </c:pt>
                <c:pt idx="19">
                  <c:v>显微骨科</c:v>
                </c:pt>
                <c:pt idx="20">
                  <c:v>肛肠科</c:v>
                </c:pt>
                <c:pt idx="21">
                  <c:v>脑病二科</c:v>
                </c:pt>
                <c:pt idx="22">
                  <c:v>风湿病科</c:v>
                </c:pt>
                <c:pt idx="23">
                  <c:v>心病四科</c:v>
                </c:pt>
                <c:pt idx="24">
                  <c:v>产科</c:v>
                </c:pt>
                <c:pt idx="25">
                  <c:v>妇科妇二科合并</c:v>
                </c:pt>
                <c:pt idx="26">
                  <c:v>脾胃病科</c:v>
                </c:pt>
                <c:pt idx="27">
                  <c:v>治未病中心</c:v>
                </c:pt>
                <c:pt idx="28">
                  <c:v>脑病三科</c:v>
                </c:pt>
                <c:pt idx="29">
                  <c:v>推拿科</c:v>
                </c:pt>
                <c:pt idx="30">
                  <c:v>皮肤科</c:v>
                </c:pt>
                <c:pt idx="31">
                  <c:v>耳鼻喉科</c:v>
                </c:pt>
                <c:pt idx="32">
                  <c:v>妇科</c:v>
                </c:pt>
                <c:pt idx="33">
                  <c:v>美容皮肤科</c:v>
                </c:pt>
                <c:pt idx="34">
                  <c:v>西区重症医学科</c:v>
                </c:pt>
                <c:pt idx="35">
                  <c:v>针灸科</c:v>
                </c:pt>
                <c:pt idx="36">
                  <c:v>心病三科</c:v>
                </c:pt>
                <c:pt idx="37">
                  <c:v>东区重症医学科</c:v>
                </c:pt>
                <c:pt idx="38">
                  <c:v>东区肾病科</c:v>
                </c:pt>
                <c:pt idx="39">
                  <c:v>泌尿外科</c:v>
                </c:pt>
                <c:pt idx="40">
                  <c:v>肿瘤内科</c:v>
                </c:pt>
                <c:pt idx="41">
                  <c:v>身心医学科</c:v>
                </c:pt>
                <c:pt idx="42">
                  <c:v>儿科</c:v>
                </c:pt>
                <c:pt idx="43">
                  <c:v>综合内科</c:v>
                </c:pt>
                <c:pt idx="44">
                  <c:v>脾胃科消化科合并</c:v>
                </c:pt>
                <c:pt idx="45">
                  <c:v>康复科</c:v>
                </c:pt>
                <c:pt idx="46">
                  <c:v>心血管内科</c:v>
                </c:pt>
                <c:pt idx="47">
                  <c:v>脑病一科</c:v>
                </c:pt>
                <c:pt idx="48">
                  <c:v>胸外科</c:v>
                </c:pt>
                <c:pt idx="49">
                  <c:v>中医外治中心</c:v>
                </c:pt>
                <c:pt idx="50">
                  <c:v>重症医学科</c:v>
                </c:pt>
                <c:pt idx="51">
                  <c:v>骨科</c:v>
                </c:pt>
                <c:pt idx="52">
                  <c:v>肾病科</c:v>
                </c:pt>
                <c:pt idx="53">
                  <c:v>血液科</c:v>
                </c:pt>
                <c:pt idx="54">
                  <c:v>肝胆外科</c:v>
                </c:pt>
                <c:pt idx="55">
                  <c:v>内分泌科</c:v>
                </c:pt>
                <c:pt idx="56">
                  <c:v>消化内科</c:v>
                </c:pt>
                <c:pt idx="57">
                  <c:v>普通外科</c:v>
                </c:pt>
                <c:pt idx="58">
                  <c:v>中医经典科</c:v>
                </c:pt>
                <c:pt idx="59">
                  <c:v>小儿推拿科</c:v>
                </c:pt>
                <c:pt idx="60">
                  <c:v>小儿骨科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98.56051744529988</c:v>
                </c:pt>
                <c:pt idx="2">
                  <c:v>95.37615807921452</c:v>
                </c:pt>
                <c:pt idx="3">
                  <c:v>94.26514396625456</c:v>
                </c:pt>
                <c:pt idx="4">
                  <c:v>93.8808958922849</c:v>
                </c:pt>
                <c:pt idx="5">
                  <c:v>91.17096931665678</c:v>
                </c:pt>
                <c:pt idx="6">
                  <c:v>90.62392400837487</c:v>
                </c:pt>
                <c:pt idx="7">
                  <c:v>86.62059939352146</c:v>
                </c:pt>
                <c:pt idx="8">
                  <c:v>84.24156065471168</c:v>
                </c:pt>
                <c:pt idx="9">
                  <c:v>82.17177441624011</c:v>
                </c:pt>
                <c:pt idx="10">
                  <c:v>79.91792407893391</c:v>
                </c:pt>
                <c:pt idx="11">
                  <c:v>76.67623238040827</c:v>
                </c:pt>
                <c:pt idx="12">
                  <c:v>73.99377944441052</c:v>
                </c:pt>
                <c:pt idx="13">
                  <c:v>71.81994432902233</c:v>
                </c:pt>
                <c:pt idx="14">
                  <c:v>66.44161056423944</c:v>
                </c:pt>
                <c:pt idx="15">
                  <c:v>65.59435077380348</c:v>
                </c:pt>
                <c:pt idx="16">
                  <c:v>62.140181485798436</c:v>
                </c:pt>
                <c:pt idx="17">
                  <c:v>61.86635160022477</c:v>
                </c:pt>
                <c:pt idx="18">
                  <c:v>61.694836532767425</c:v>
                </c:pt>
                <c:pt idx="19">
                  <c:v>59.31773912905669</c:v>
                </c:pt>
                <c:pt idx="20">
                  <c:v>56.78786615307556</c:v>
                </c:pt>
                <c:pt idx="21">
                  <c:v>55.84514167465155</c:v>
                </c:pt>
                <c:pt idx="22">
                  <c:v>55.81341831422477</c:v>
                </c:pt>
                <c:pt idx="23">
                  <c:v>55.21393688677266</c:v>
                </c:pt>
                <c:pt idx="24">
                  <c:v>54.88878196400629</c:v>
                </c:pt>
                <c:pt idx="25">
                  <c:v>44.195753749101755</c:v>
                </c:pt>
                <c:pt idx="26">
                  <c:v>42.92188608839131</c:v>
                </c:pt>
                <c:pt idx="27">
                  <c:v>42.905105797227336</c:v>
                </c:pt>
                <c:pt idx="28">
                  <c:v>37.08884081902852</c:v>
                </c:pt>
                <c:pt idx="29">
                  <c:v>35.060288835718914</c:v>
                </c:pt>
                <c:pt idx="30">
                  <c:v>34.838053454073844</c:v>
                </c:pt>
                <c:pt idx="31">
                  <c:v>34.81976701544709</c:v>
                </c:pt>
                <c:pt idx="32">
                  <c:v>34.39733235528609</c:v>
                </c:pt>
                <c:pt idx="33">
                  <c:v>33.63607469122728</c:v>
                </c:pt>
                <c:pt idx="34">
                  <c:v>31.39825447369951</c:v>
                </c:pt>
                <c:pt idx="35">
                  <c:v>30.424980887243375</c:v>
                </c:pt>
                <c:pt idx="36">
                  <c:v>29.332567200389867</c:v>
                </c:pt>
                <c:pt idx="37">
                  <c:v>26.95828643849678</c:v>
                </c:pt>
                <c:pt idx="38">
                  <c:v>25.829034139642083</c:v>
                </c:pt>
                <c:pt idx="39">
                  <c:v>24.995355333913512</c:v>
                </c:pt>
                <c:pt idx="40">
                  <c:v>23.65733216082202</c:v>
                </c:pt>
                <c:pt idx="41">
                  <c:v>20.77760631968141</c:v>
                </c:pt>
                <c:pt idx="42">
                  <c:v>20.752627877488738</c:v>
                </c:pt>
                <c:pt idx="43">
                  <c:v>20.377463222004163</c:v>
                </c:pt>
                <c:pt idx="44">
                  <c:v>17.466098152143235</c:v>
                </c:pt>
                <c:pt idx="45">
                  <c:v>17.45315670510452</c:v>
                </c:pt>
                <c:pt idx="46">
                  <c:v>16.33843998621811</c:v>
                </c:pt>
                <c:pt idx="47">
                  <c:v>16.01741344624378</c:v>
                </c:pt>
                <c:pt idx="48">
                  <c:v>13.602782967048402</c:v>
                </c:pt>
                <c:pt idx="49">
                  <c:v>12.961704392089429</c:v>
                </c:pt>
                <c:pt idx="50">
                  <c:v>10.037689542663097</c:v>
                </c:pt>
                <c:pt idx="51">
                  <c:v>9.859113474777965</c:v>
                </c:pt>
                <c:pt idx="52">
                  <c:v>8.775272131858209</c:v>
                </c:pt>
                <c:pt idx="53">
                  <c:v>7.629039323187638</c:v>
                </c:pt>
                <c:pt idx="54">
                  <c:v>6.2851119196762735</c:v>
                </c:pt>
                <c:pt idx="55">
                  <c:v>5.560612868114318</c:v>
                </c:pt>
                <c:pt idx="56">
                  <c:v>3.65071084141558</c:v>
                </c:pt>
                <c:pt idx="57">
                  <c:v>2.7083152902909866</c:v>
                </c:pt>
                <c:pt idx="58">
                  <c:v>2.0236042436725454</c:v>
                </c:pt>
                <c:pt idx="59">
                  <c:v>1.8169432770381526</c:v>
                </c:pt>
                <c:pt idx="60">
                  <c:v>1.7250399387256634</c:v>
                </c:pt>
                <c:pt idx="61">
                  <c:v>0.2505307854901168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皮肤科</c:v>
                </c:pt>
                <c:pt idx="2">
                  <c:v>医院</c:v>
                </c:pt>
                <c:pt idx="3">
                  <c:v>泌尿外科</c:v>
                </c:pt>
                <c:pt idx="4">
                  <c:v>肛肠科</c:v>
                </c:pt>
                <c:pt idx="5">
                  <c:v>呼吸内科</c:v>
                </c:pt>
                <c:pt idx="6">
                  <c:v>妇科妇二科合并</c:v>
                </c:pt>
                <c:pt idx="7">
                  <c:v>肝胆外科</c:v>
                </c:pt>
                <c:pt idx="8">
                  <c:v>骨科</c:v>
                </c:pt>
                <c:pt idx="9">
                  <c:v>普通外科</c:v>
                </c:pt>
                <c:pt idx="10">
                  <c:v>美容皮肤科</c:v>
                </c:pt>
                <c:pt idx="11">
                  <c:v>西区重症医学科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重症医学科</c:v>
                </c:pt>
                <c:pt idx="15">
                  <c:v>神经内科</c:v>
                </c:pt>
                <c:pt idx="16">
                  <c:v>微创骨科</c:v>
                </c:pt>
                <c:pt idx="17">
                  <c:v>关节骨科</c:v>
                </c:pt>
                <c:pt idx="18">
                  <c:v>综合内科</c:v>
                </c:pt>
                <c:pt idx="19">
                  <c:v>脾胃病科</c:v>
                </c:pt>
                <c:pt idx="20">
                  <c:v>东区重症医学科</c:v>
                </c:pt>
                <c:pt idx="21">
                  <c:v>显微骨科</c:v>
                </c:pt>
                <c:pt idx="22">
                  <c:v>心病二科</c:v>
                </c:pt>
                <c:pt idx="23">
                  <c:v>胸外科</c:v>
                </c:pt>
                <c:pt idx="24">
                  <c:v>耳鼻喉科</c:v>
                </c:pt>
                <c:pt idx="25">
                  <c:v>神经外科</c:v>
                </c:pt>
                <c:pt idx="26">
                  <c:v>男科</c:v>
                </c:pt>
                <c:pt idx="27">
                  <c:v>肿瘤内科</c:v>
                </c:pt>
                <c:pt idx="28">
                  <c:v>小儿骨科</c:v>
                </c:pt>
                <c:pt idx="29">
                  <c:v>血液科</c:v>
                </c:pt>
                <c:pt idx="30">
                  <c:v>中医外治中心</c:v>
                </c:pt>
                <c:pt idx="31">
                  <c:v>创伤骨科</c:v>
                </c:pt>
                <c:pt idx="32">
                  <c:v>眼科</c:v>
                </c:pt>
                <c:pt idx="33">
                  <c:v>心病一科</c:v>
                </c:pt>
                <c:pt idx="34">
                  <c:v>内分泌科</c:v>
                </c:pt>
                <c:pt idx="35">
                  <c:v>身心医学科</c:v>
                </c:pt>
                <c:pt idx="36">
                  <c:v>东区肾病科</c:v>
                </c:pt>
                <c:pt idx="37">
                  <c:v>中医经典科</c:v>
                </c:pt>
                <c:pt idx="38">
                  <c:v>针灸科</c:v>
                </c:pt>
                <c:pt idx="39">
                  <c:v>小儿推拿科</c:v>
                </c:pt>
                <c:pt idx="40">
                  <c:v>心病四科</c:v>
                </c:pt>
                <c:pt idx="41">
                  <c:v>脑病二科</c:v>
                </c:pt>
                <c:pt idx="42">
                  <c:v>心病三科</c:v>
                </c:pt>
                <c:pt idx="43">
                  <c:v>肾病科</c:v>
                </c:pt>
                <c:pt idx="44">
                  <c:v>肝病科</c:v>
                </c:pt>
                <c:pt idx="45">
                  <c:v>妇二科</c:v>
                </c:pt>
                <c:pt idx="46">
                  <c:v>心血管内科</c:v>
                </c:pt>
                <c:pt idx="47">
                  <c:v>脑病三科</c:v>
                </c:pt>
                <c:pt idx="48">
                  <c:v>风湿病科</c:v>
                </c:pt>
                <c:pt idx="49">
                  <c:v>乳腺甲状腺外科</c:v>
                </c:pt>
                <c:pt idx="50">
                  <c:v>老年医学科</c:v>
                </c:pt>
                <c:pt idx="51">
                  <c:v>消化内科</c:v>
                </c:pt>
                <c:pt idx="52">
                  <c:v>运动损伤骨科</c:v>
                </c:pt>
                <c:pt idx="53">
                  <c:v>脾胃科消化科合并</c:v>
                </c:pt>
                <c:pt idx="54">
                  <c:v>治未病中心</c:v>
                </c:pt>
                <c:pt idx="55">
                  <c:v>产科</c:v>
                </c:pt>
                <c:pt idx="56">
                  <c:v>口腔科</c:v>
                </c:pt>
                <c:pt idx="57">
                  <c:v>脑病一科</c:v>
                </c:pt>
                <c:pt idx="58">
                  <c:v>康复科</c:v>
                </c:pt>
                <c:pt idx="59">
                  <c:v>肾脏内科</c:v>
                </c:pt>
                <c:pt idx="60">
                  <c:v>脊柱骨科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98.86877330906026</c:v>
                </c:pt>
                <c:pt idx="2">
                  <c:v>98.55968862171927</c:v>
                </c:pt>
                <c:pt idx="3">
                  <c:v>96.91812564490942</c:v>
                </c:pt>
                <c:pt idx="4">
                  <c:v>96.48331915523944</c:v>
                </c:pt>
                <c:pt idx="5">
                  <c:v>96.4654931641761</c:v>
                </c:pt>
                <c:pt idx="6">
                  <c:v>96.11849923826541</c:v>
                </c:pt>
                <c:pt idx="7">
                  <c:v>94.22315328395365</c:v>
                </c:pt>
                <c:pt idx="8">
                  <c:v>93.79757791935299</c:v>
                </c:pt>
                <c:pt idx="9">
                  <c:v>93.48743428834148</c:v>
                </c:pt>
                <c:pt idx="10">
                  <c:v>92.22484855816221</c:v>
                </c:pt>
                <c:pt idx="11">
                  <c:v>91.477733892171</c:v>
                </c:pt>
                <c:pt idx="12">
                  <c:v>90.67029497064058</c:v>
                </c:pt>
                <c:pt idx="13">
                  <c:v>89.98028059748889</c:v>
                </c:pt>
                <c:pt idx="14">
                  <c:v>86.28633809434086</c:v>
                </c:pt>
                <c:pt idx="15">
                  <c:v>82.64398774848868</c:v>
                </c:pt>
                <c:pt idx="16">
                  <c:v>80.85486345201579</c:v>
                </c:pt>
                <c:pt idx="17">
                  <c:v>79.72911362044862</c:v>
                </c:pt>
                <c:pt idx="18">
                  <c:v>79.591245297022</c:v>
                </c:pt>
                <c:pt idx="19">
                  <c:v>76.28639130617745</c:v>
                </c:pt>
                <c:pt idx="20">
                  <c:v>70.9484668787284</c:v>
                </c:pt>
                <c:pt idx="21">
                  <c:v>68.3532490536361</c:v>
                </c:pt>
                <c:pt idx="22">
                  <c:v>67.19457901857987</c:v>
                </c:pt>
                <c:pt idx="23">
                  <c:v>66.16031318950631</c:v>
                </c:pt>
                <c:pt idx="24">
                  <c:v>65.24758083246003</c:v>
                </c:pt>
                <c:pt idx="25">
                  <c:v>64.27974755529596</c:v>
                </c:pt>
                <c:pt idx="26">
                  <c:v>60.9550566801975</c:v>
                </c:pt>
                <c:pt idx="27">
                  <c:v>60.600740818462064</c:v>
                </c:pt>
                <c:pt idx="28">
                  <c:v>60.10920797393337</c:v>
                </c:pt>
                <c:pt idx="29">
                  <c:v>59.19971066776604</c:v>
                </c:pt>
                <c:pt idx="30">
                  <c:v>58.063909815147476</c:v>
                </c:pt>
                <c:pt idx="31">
                  <c:v>56.88534440072192</c:v>
                </c:pt>
                <c:pt idx="32">
                  <c:v>54.93820343976065</c:v>
                </c:pt>
                <c:pt idx="33">
                  <c:v>53.35748743465683</c:v>
                </c:pt>
                <c:pt idx="34">
                  <c:v>51.80473652332098</c:v>
                </c:pt>
                <c:pt idx="35">
                  <c:v>49.147305299932505</c:v>
                </c:pt>
                <c:pt idx="36">
                  <c:v>48.03852605088395</c:v>
                </c:pt>
                <c:pt idx="37">
                  <c:v>46.47866025690492</c:v>
                </c:pt>
                <c:pt idx="38">
                  <c:v>46.224662806197856</c:v>
                </c:pt>
                <c:pt idx="39">
                  <c:v>43.7360276631485</c:v>
                </c:pt>
                <c:pt idx="40">
                  <c:v>40.41315879822924</c:v>
                </c:pt>
                <c:pt idx="41">
                  <c:v>36.73174299770542</c:v>
                </c:pt>
                <c:pt idx="42">
                  <c:v>32.68753688592833</c:v>
                </c:pt>
                <c:pt idx="43">
                  <c:v>31.3702885457244</c:v>
                </c:pt>
                <c:pt idx="44">
                  <c:v>30.63098614468971</c:v>
                </c:pt>
                <c:pt idx="45">
                  <c:v>29.76849110271035</c:v>
                </c:pt>
                <c:pt idx="46">
                  <c:v>29.432190732013538</c:v>
                </c:pt>
                <c:pt idx="47">
                  <c:v>28.67973877034736</c:v>
                </c:pt>
                <c:pt idx="48">
                  <c:v>23.783578958397836</c:v>
                </c:pt>
                <c:pt idx="49">
                  <c:v>23.492781574463272</c:v>
                </c:pt>
                <c:pt idx="50">
                  <c:v>23.359805551230192</c:v>
                </c:pt>
                <c:pt idx="51">
                  <c:v>21.834022978907164</c:v>
                </c:pt>
                <c:pt idx="52">
                  <c:v>21.3489526132986</c:v>
                </c:pt>
                <c:pt idx="53">
                  <c:v>18.788173908259928</c:v>
                </c:pt>
                <c:pt idx="54">
                  <c:v>17.332879395486913</c:v>
                </c:pt>
                <c:pt idx="55">
                  <c:v>13.213984006425333</c:v>
                </c:pt>
                <c:pt idx="56">
                  <c:v>10.899668167540709</c:v>
                </c:pt>
                <c:pt idx="57">
                  <c:v>9.70987602176154</c:v>
                </c:pt>
                <c:pt idx="58">
                  <c:v>6.088930808772395</c:v>
                </c:pt>
                <c:pt idx="59">
                  <c:v>5.517313941778877</c:v>
                </c:pt>
                <c:pt idx="60">
                  <c:v>3.019762348291827</c:v>
                </c:pt>
                <c:pt idx="61">
                  <c:v>1.709748829349505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脑病二科</c:v>
                </c:pt>
                <c:pt idx="1">
                  <c:v>脑病一科</c:v>
                </c:pt>
                <c:pt idx="2">
                  <c:v>消化内科</c:v>
                </c:pt>
                <c:pt idx="3">
                  <c:v>综合内科</c:v>
                </c:pt>
                <c:pt idx="4">
                  <c:v>医院</c:v>
                </c:pt>
                <c:pt idx="5">
                  <c:v>显微骨科</c:v>
                </c:pt>
                <c:pt idx="6">
                  <c:v>妇科</c:v>
                </c:pt>
                <c:pt idx="7">
                  <c:v>运动损伤骨科</c:v>
                </c:pt>
                <c:pt idx="8">
                  <c:v>内分泌科</c:v>
                </c:pt>
                <c:pt idx="9">
                  <c:v>血液科</c:v>
                </c:pt>
                <c:pt idx="10">
                  <c:v>口腔科</c:v>
                </c:pt>
                <c:pt idx="11">
                  <c:v>微创骨科</c:v>
                </c:pt>
                <c:pt idx="12">
                  <c:v>美容皮肤科</c:v>
                </c:pt>
                <c:pt idx="13">
                  <c:v>风湿病科</c:v>
                </c:pt>
                <c:pt idx="14">
                  <c:v>西区重症医学科</c:v>
                </c:pt>
                <c:pt idx="15">
                  <c:v>肛肠科</c:v>
                </c:pt>
                <c:pt idx="16">
                  <c:v>肝胆外科</c:v>
                </c:pt>
                <c:pt idx="17">
                  <c:v>东区肾病科</c:v>
                </c:pt>
                <c:pt idx="18">
                  <c:v>耳鼻喉科</c:v>
                </c:pt>
                <c:pt idx="19">
                  <c:v>眼科</c:v>
                </c:pt>
                <c:pt idx="20">
                  <c:v>创伤骨科</c:v>
                </c:pt>
                <c:pt idx="21">
                  <c:v>脾胃科消化科合并</c:v>
                </c:pt>
                <c:pt idx="22">
                  <c:v>神经内科</c:v>
                </c:pt>
                <c:pt idx="23">
                  <c:v>东区重症医学科</c:v>
                </c:pt>
                <c:pt idx="24">
                  <c:v>心病一科</c:v>
                </c:pt>
                <c:pt idx="25">
                  <c:v>重症医学科</c:v>
                </c:pt>
                <c:pt idx="26">
                  <c:v>肿瘤内科</c:v>
                </c:pt>
                <c:pt idx="27">
                  <c:v>妇科妇二科合并</c:v>
                </c:pt>
                <c:pt idx="28">
                  <c:v>肾病科</c:v>
                </c:pt>
                <c:pt idx="29">
                  <c:v>胸外科</c:v>
                </c:pt>
                <c:pt idx="30">
                  <c:v>脾胃病科</c:v>
                </c:pt>
                <c:pt idx="31">
                  <c:v>心病三科</c:v>
                </c:pt>
                <c:pt idx="32">
                  <c:v>周围血管科</c:v>
                </c:pt>
                <c:pt idx="33">
                  <c:v>脑病三科</c:v>
                </c:pt>
                <c:pt idx="34">
                  <c:v>妇二科</c:v>
                </c:pt>
                <c:pt idx="35">
                  <c:v>心病四科</c:v>
                </c:pt>
                <c:pt idx="36">
                  <c:v>肝病科</c:v>
                </c:pt>
                <c:pt idx="37">
                  <c:v>普通外科</c:v>
                </c:pt>
                <c:pt idx="38">
                  <c:v>骨科</c:v>
                </c:pt>
                <c:pt idx="39">
                  <c:v>心血管内科</c:v>
                </c:pt>
                <c:pt idx="40">
                  <c:v>老年医学科</c:v>
                </c:pt>
                <c:pt idx="41">
                  <c:v>小儿推拿科</c:v>
                </c:pt>
                <c:pt idx="42">
                  <c:v>针灸科</c:v>
                </c:pt>
                <c:pt idx="43">
                  <c:v>中医外治中心</c:v>
                </c:pt>
                <c:pt idx="44">
                  <c:v>皮肤科</c:v>
                </c:pt>
                <c:pt idx="45">
                  <c:v>中医经典科</c:v>
                </c:pt>
                <c:pt idx="46">
                  <c:v>泌尿外科</c:v>
                </c:pt>
                <c:pt idx="47">
                  <c:v>脊柱骨科</c:v>
                </c:pt>
                <c:pt idx="48">
                  <c:v>心病二科</c:v>
                </c:pt>
                <c:pt idx="49">
                  <c:v>儿科</c:v>
                </c:pt>
                <c:pt idx="50">
                  <c:v>小儿骨科</c:v>
                </c:pt>
                <c:pt idx="51">
                  <c:v>产科</c:v>
                </c:pt>
                <c:pt idx="52">
                  <c:v>身心医学科</c:v>
                </c:pt>
                <c:pt idx="53">
                  <c:v>推拿科</c:v>
                </c:pt>
                <c:pt idx="54">
                  <c:v>康复科</c:v>
                </c:pt>
                <c:pt idx="55">
                  <c:v>肾脏内科</c:v>
                </c:pt>
                <c:pt idx="56">
                  <c:v>呼吸内科</c:v>
                </c:pt>
                <c:pt idx="57">
                  <c:v>神经外科</c:v>
                </c:pt>
                <c:pt idx="58">
                  <c:v>关节骨科</c:v>
                </c:pt>
                <c:pt idx="59">
                  <c:v>治未病中心</c:v>
                </c:pt>
                <c:pt idx="60">
                  <c:v>乳腺甲状腺外科</c:v>
                </c:pt>
                <c:pt idx="61">
                  <c:v>男科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97.90596728351778</c:v>
                </c:pt>
                <c:pt idx="2">
                  <c:v>91.66368314566019</c:v>
                </c:pt>
                <c:pt idx="3">
                  <c:v>91.59367131867586</c:v>
                </c:pt>
                <c:pt idx="4">
                  <c:v>85.26565399545147</c:v>
                </c:pt>
                <c:pt idx="5">
                  <c:v>83.9225592655885</c:v>
                </c:pt>
                <c:pt idx="6">
                  <c:v>77.33271896100273</c:v>
                </c:pt>
                <c:pt idx="7">
                  <c:v>76.62850286714396</c:v>
                </c:pt>
                <c:pt idx="8">
                  <c:v>73.37201766576487</c:v>
                </c:pt>
                <c:pt idx="9">
                  <c:v>70.83811493012513</c:v>
                </c:pt>
                <c:pt idx="10">
                  <c:v>69.77322600671323</c:v>
                </c:pt>
                <c:pt idx="11">
                  <c:v>68.40710086623372</c:v>
                </c:pt>
                <c:pt idx="12">
                  <c:v>62.6769956525371</c:v>
                </c:pt>
                <c:pt idx="13">
                  <c:v>62.011876450837356</c:v>
                </c:pt>
                <c:pt idx="14">
                  <c:v>61.460869488821245</c:v>
                </c:pt>
                <c:pt idx="15">
                  <c:v>61.21006031181235</c:v>
                </c:pt>
                <c:pt idx="16">
                  <c:v>59.293870012224914</c:v>
                </c:pt>
                <c:pt idx="17">
                  <c:v>57.85869860438412</c:v>
                </c:pt>
                <c:pt idx="18">
                  <c:v>57.673637707301104</c:v>
                </c:pt>
                <c:pt idx="19">
                  <c:v>56.753749892383446</c:v>
                </c:pt>
                <c:pt idx="20">
                  <c:v>55.230075073006645</c:v>
                </c:pt>
                <c:pt idx="21">
                  <c:v>54.5140536408006</c:v>
                </c:pt>
                <c:pt idx="22">
                  <c:v>52.73363023380033</c:v>
                </c:pt>
                <c:pt idx="23">
                  <c:v>52.53479162524773</c:v>
                </c:pt>
                <c:pt idx="24">
                  <c:v>51.67405811990187</c:v>
                </c:pt>
                <c:pt idx="25">
                  <c:v>49.96983746734429</c:v>
                </c:pt>
                <c:pt idx="26">
                  <c:v>48.94182757846218</c:v>
                </c:pt>
                <c:pt idx="27">
                  <c:v>48.60933577729283</c:v>
                </c:pt>
                <c:pt idx="28">
                  <c:v>48.06462371749456</c:v>
                </c:pt>
                <c:pt idx="29">
                  <c:v>47.153114049593555</c:v>
                </c:pt>
                <c:pt idx="30">
                  <c:v>46.575498902912116</c:v>
                </c:pt>
                <c:pt idx="31">
                  <c:v>45.688101097420684</c:v>
                </c:pt>
                <c:pt idx="32">
                  <c:v>39.93868202839933</c:v>
                </c:pt>
                <c:pt idx="33">
                  <c:v>38.893802003573015</c:v>
                </c:pt>
                <c:pt idx="34">
                  <c:v>37.27766540410064</c:v>
                </c:pt>
                <c:pt idx="35">
                  <c:v>37.2063564350329</c:v>
                </c:pt>
                <c:pt idx="36">
                  <c:v>37.16758654000276</c:v>
                </c:pt>
                <c:pt idx="37">
                  <c:v>36.03143086415018</c:v>
                </c:pt>
                <c:pt idx="38">
                  <c:v>35.760206524807906</c:v>
                </c:pt>
                <c:pt idx="39">
                  <c:v>35.64499368274561</c:v>
                </c:pt>
                <c:pt idx="40">
                  <c:v>33.59256178314431</c:v>
                </c:pt>
                <c:pt idx="41">
                  <c:v>31.158791094141446</c:v>
                </c:pt>
                <c:pt idx="42">
                  <c:v>26.094322829542406</c:v>
                </c:pt>
                <c:pt idx="43">
                  <c:v>25.671606207349427</c:v>
                </c:pt>
                <c:pt idx="44">
                  <c:v>24.781002741265837</c:v>
                </c:pt>
                <c:pt idx="45">
                  <c:v>22.96046601820495</c:v>
                </c:pt>
                <c:pt idx="46">
                  <c:v>22.873824511485225</c:v>
                </c:pt>
                <c:pt idx="47">
                  <c:v>21.07155836818203</c:v>
                </c:pt>
                <c:pt idx="48">
                  <c:v>18.837838877735834</c:v>
                </c:pt>
                <c:pt idx="49">
                  <c:v>14.612000185600547</c:v>
                </c:pt>
                <c:pt idx="50">
                  <c:v>12.415557971137174</c:v>
                </c:pt>
                <c:pt idx="51">
                  <c:v>10.879769929169848</c:v>
                </c:pt>
                <c:pt idx="52">
                  <c:v>10.64393253732096</c:v>
                </c:pt>
                <c:pt idx="53">
                  <c:v>10.500317894377833</c:v>
                </c:pt>
                <c:pt idx="54">
                  <c:v>10.443753188818226</c:v>
                </c:pt>
                <c:pt idx="55">
                  <c:v>9.196645714776498</c:v>
                </c:pt>
                <c:pt idx="56">
                  <c:v>8.409698651515301</c:v>
                </c:pt>
                <c:pt idx="57">
                  <c:v>4.806574472487865</c:v>
                </c:pt>
                <c:pt idx="58">
                  <c:v>4.2657634834173646</c:v>
                </c:pt>
                <c:pt idx="59">
                  <c:v>3.7036068402291216</c:v>
                </c:pt>
                <c:pt idx="60">
                  <c:v>2.7046422691189393</c:v>
                </c:pt>
                <c:pt idx="61">
                  <c:v>2.6783044142226333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风湿病科</c:v>
                </c:pt>
                <c:pt idx="2">
                  <c:v>普通外科</c:v>
                </c:pt>
                <c:pt idx="3">
                  <c:v>运动损伤骨科</c:v>
                </c:pt>
                <c:pt idx="4">
                  <c:v>耳鼻喉科</c:v>
                </c:pt>
                <c:pt idx="5">
                  <c:v>心病三科</c:v>
                </c:pt>
                <c:pt idx="6">
                  <c:v>中医外治中心</c:v>
                </c:pt>
                <c:pt idx="7">
                  <c:v>神经外科</c:v>
                </c:pt>
                <c:pt idx="8">
                  <c:v>心血管内科</c:v>
                </c:pt>
                <c:pt idx="9">
                  <c:v>脑病一科</c:v>
                </c:pt>
                <c:pt idx="10">
                  <c:v>推拿科</c:v>
                </c:pt>
                <c:pt idx="11">
                  <c:v>治未病中心</c:v>
                </c:pt>
                <c:pt idx="12">
                  <c:v>西区重症医学科</c:v>
                </c:pt>
                <c:pt idx="13">
                  <c:v>心病四科</c:v>
                </c:pt>
                <c:pt idx="14">
                  <c:v>康复科</c:v>
                </c:pt>
                <c:pt idx="15">
                  <c:v>口腔科</c:v>
                </c:pt>
                <c:pt idx="16">
                  <c:v>泌尿外科</c:v>
                </c:pt>
                <c:pt idx="17">
                  <c:v>小儿骨科</c:v>
                </c:pt>
                <c:pt idx="18">
                  <c:v>肾病科</c:v>
                </c:pt>
                <c:pt idx="19">
                  <c:v>男科</c:v>
                </c:pt>
                <c:pt idx="20">
                  <c:v>乳腺甲状腺外科</c:v>
                </c:pt>
                <c:pt idx="21">
                  <c:v>皮肤科</c:v>
                </c:pt>
                <c:pt idx="22">
                  <c:v>骨科</c:v>
                </c:pt>
                <c:pt idx="23">
                  <c:v>产科</c:v>
                </c:pt>
                <c:pt idx="24">
                  <c:v>脊柱骨科</c:v>
                </c:pt>
                <c:pt idx="25">
                  <c:v>神经内科</c:v>
                </c:pt>
                <c:pt idx="26">
                  <c:v>消化内科</c:v>
                </c:pt>
                <c:pt idx="27">
                  <c:v>儿科</c:v>
                </c:pt>
                <c:pt idx="28">
                  <c:v>重症医学科</c:v>
                </c:pt>
                <c:pt idx="29">
                  <c:v>胸外科</c:v>
                </c:pt>
                <c:pt idx="30">
                  <c:v>脾胃科消化科合并</c:v>
                </c:pt>
                <c:pt idx="31">
                  <c:v>妇二科</c:v>
                </c:pt>
                <c:pt idx="32">
                  <c:v>妇科妇二科合并</c:v>
                </c:pt>
                <c:pt idx="33">
                  <c:v>呼吸内科</c:v>
                </c:pt>
                <c:pt idx="34">
                  <c:v>周围血管科</c:v>
                </c:pt>
                <c:pt idx="35">
                  <c:v>小儿推拿科</c:v>
                </c:pt>
                <c:pt idx="36">
                  <c:v>肾脏内科</c:v>
                </c:pt>
                <c:pt idx="37">
                  <c:v>肝胆外科</c:v>
                </c:pt>
                <c:pt idx="38">
                  <c:v>脾胃病科</c:v>
                </c:pt>
                <c:pt idx="39">
                  <c:v>中医经典科</c:v>
                </c:pt>
                <c:pt idx="40">
                  <c:v>内分泌科</c:v>
                </c:pt>
                <c:pt idx="41">
                  <c:v>妇科</c:v>
                </c:pt>
                <c:pt idx="42">
                  <c:v>肿瘤内科</c:v>
                </c:pt>
                <c:pt idx="43">
                  <c:v>东区肾病科</c:v>
                </c:pt>
                <c:pt idx="44">
                  <c:v>脑病二科</c:v>
                </c:pt>
                <c:pt idx="45">
                  <c:v>综合内科</c:v>
                </c:pt>
                <c:pt idx="46">
                  <c:v>美容皮肤科</c:v>
                </c:pt>
                <c:pt idx="47">
                  <c:v>关节骨科</c:v>
                </c:pt>
                <c:pt idx="48">
                  <c:v>心病一科</c:v>
                </c:pt>
                <c:pt idx="49">
                  <c:v>心病二科</c:v>
                </c:pt>
                <c:pt idx="50">
                  <c:v>肝病科</c:v>
                </c:pt>
                <c:pt idx="51">
                  <c:v>脑病三科</c:v>
                </c:pt>
                <c:pt idx="52">
                  <c:v>血液科</c:v>
                </c:pt>
                <c:pt idx="53">
                  <c:v>医院</c:v>
                </c:pt>
                <c:pt idx="54">
                  <c:v>肛肠科</c:v>
                </c:pt>
                <c:pt idx="55">
                  <c:v>眼科</c:v>
                </c:pt>
                <c:pt idx="56">
                  <c:v>创伤骨科</c:v>
                </c:pt>
                <c:pt idx="57">
                  <c:v>东区重症医学科</c:v>
                </c:pt>
                <c:pt idx="58">
                  <c:v>微创骨科</c:v>
                </c:pt>
                <c:pt idx="59">
                  <c:v>显微骨科</c:v>
                </c:pt>
                <c:pt idx="60">
                  <c:v>老年医学科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99.61499999695211</c:v>
                </c:pt>
                <c:pt idx="2">
                  <c:v>96.87917868291215</c:v>
                </c:pt>
                <c:pt idx="3">
                  <c:v>93.64193756637238</c:v>
                </c:pt>
                <c:pt idx="4">
                  <c:v>91.91487890533577</c:v>
                </c:pt>
                <c:pt idx="5">
                  <c:v>87.33529967361032</c:v>
                </c:pt>
                <c:pt idx="6">
                  <c:v>82.80431541217926</c:v>
                </c:pt>
                <c:pt idx="7">
                  <c:v>81.54384681853335</c:v>
                </c:pt>
                <c:pt idx="8">
                  <c:v>80.09015518601727</c:v>
                </c:pt>
                <c:pt idx="9">
                  <c:v>79.39948229127</c:v>
                </c:pt>
                <c:pt idx="10">
                  <c:v>76.07918298416254</c:v>
                </c:pt>
                <c:pt idx="11">
                  <c:v>75.58204754349899</c:v>
                </c:pt>
                <c:pt idx="12">
                  <c:v>75.56176088824617</c:v>
                </c:pt>
                <c:pt idx="13">
                  <c:v>73.57505545276473</c:v>
                </c:pt>
                <c:pt idx="14">
                  <c:v>72.23767069570057</c:v>
                </c:pt>
                <c:pt idx="15">
                  <c:v>72.05389341062096</c:v>
                </c:pt>
                <c:pt idx="16">
                  <c:v>71.68957448048185</c:v>
                </c:pt>
                <c:pt idx="17">
                  <c:v>71.14366944874736</c:v>
                </c:pt>
                <c:pt idx="18">
                  <c:v>70.92833089463704</c:v>
                </c:pt>
                <c:pt idx="19">
                  <c:v>69.79151963576817</c:v>
                </c:pt>
                <c:pt idx="20">
                  <c:v>67.51112961092107</c:v>
                </c:pt>
                <c:pt idx="21">
                  <c:v>64.51413886394171</c:v>
                </c:pt>
                <c:pt idx="22">
                  <c:v>63.65353272165383</c:v>
                </c:pt>
                <c:pt idx="23">
                  <c:v>62.09871765141206</c:v>
                </c:pt>
                <c:pt idx="24">
                  <c:v>60.61339245495443</c:v>
                </c:pt>
                <c:pt idx="25">
                  <c:v>59.72645108610835</c:v>
                </c:pt>
                <c:pt idx="26">
                  <c:v>54.56357094683639</c:v>
                </c:pt>
                <c:pt idx="27">
                  <c:v>54.50342467260013</c:v>
                </c:pt>
                <c:pt idx="28">
                  <c:v>52.370470994752694</c:v>
                </c:pt>
                <c:pt idx="29">
                  <c:v>51.964175080000125</c:v>
                </c:pt>
                <c:pt idx="30">
                  <c:v>49.76017756891122</c:v>
                </c:pt>
                <c:pt idx="31">
                  <c:v>49.02306778093156</c:v>
                </c:pt>
                <c:pt idx="32">
                  <c:v>48.777147131960824</c:v>
                </c:pt>
                <c:pt idx="33">
                  <c:v>47.66560134480854</c:v>
                </c:pt>
                <c:pt idx="34">
                  <c:v>47.286168340980716</c:v>
                </c:pt>
                <c:pt idx="35">
                  <c:v>46.53780044973264</c:v>
                </c:pt>
                <c:pt idx="36">
                  <c:v>46.279419298270696</c:v>
                </c:pt>
                <c:pt idx="37">
                  <c:v>46.134254257535595</c:v>
                </c:pt>
                <c:pt idx="38">
                  <c:v>45.86391546430166</c:v>
                </c:pt>
                <c:pt idx="39">
                  <c:v>43.43246353058282</c:v>
                </c:pt>
                <c:pt idx="40">
                  <c:v>43.05536171403407</c:v>
                </c:pt>
                <c:pt idx="41">
                  <c:v>42.96276280437609</c:v>
                </c:pt>
                <c:pt idx="42">
                  <c:v>41.613109138126255</c:v>
                </c:pt>
                <c:pt idx="43">
                  <c:v>40.05726608043888</c:v>
                </c:pt>
                <c:pt idx="44">
                  <c:v>39.51867371618194</c:v>
                </c:pt>
                <c:pt idx="45">
                  <c:v>37.84061868490853</c:v>
                </c:pt>
                <c:pt idx="46">
                  <c:v>37.774845129481655</c:v>
                </c:pt>
                <c:pt idx="47">
                  <c:v>28.540011371972543</c:v>
                </c:pt>
                <c:pt idx="48">
                  <c:v>27.996222208819823</c:v>
                </c:pt>
                <c:pt idx="49">
                  <c:v>26.69772454296713</c:v>
                </c:pt>
                <c:pt idx="50">
                  <c:v>26.296257674422808</c:v>
                </c:pt>
                <c:pt idx="51">
                  <c:v>19.409920984792823</c:v>
                </c:pt>
                <c:pt idx="52">
                  <c:v>19.096293466434762</c:v>
                </c:pt>
                <c:pt idx="53">
                  <c:v>16.836988856371175</c:v>
                </c:pt>
                <c:pt idx="54">
                  <c:v>16.27002249909801</c:v>
                </c:pt>
                <c:pt idx="55">
                  <c:v>14.7597159517266</c:v>
                </c:pt>
                <c:pt idx="56">
                  <c:v>14.345009456287453</c:v>
                </c:pt>
                <c:pt idx="57">
                  <c:v>13.647758169124446</c:v>
                </c:pt>
                <c:pt idx="58">
                  <c:v>4.638056884580773</c:v>
                </c:pt>
                <c:pt idx="59">
                  <c:v>2.14622110668878</c:v>
                </c:pt>
                <c:pt idx="60">
                  <c:v>1.6184257645001898</c:v>
                </c:pt>
                <c:pt idx="61">
                  <c:v>1.2332214869801645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小儿推拿科</c:v>
                </c:pt>
                <c:pt idx="2">
                  <c:v>美容皮肤科</c:v>
                </c:pt>
                <c:pt idx="3">
                  <c:v>康复科</c:v>
                </c:pt>
                <c:pt idx="4">
                  <c:v>肛肠科</c:v>
                </c:pt>
                <c:pt idx="5">
                  <c:v>小儿骨科</c:v>
                </c:pt>
                <c:pt idx="6">
                  <c:v>周围血管科</c:v>
                </c:pt>
                <c:pt idx="7">
                  <c:v>脑病一科</c:v>
                </c:pt>
                <c:pt idx="8">
                  <c:v>眼科</c:v>
                </c:pt>
                <c:pt idx="9">
                  <c:v>肝胆外科</c:v>
                </c:pt>
                <c:pt idx="10">
                  <c:v>泌尿外科</c:v>
                </c:pt>
                <c:pt idx="11">
                  <c:v>创伤骨科</c:v>
                </c:pt>
                <c:pt idx="12">
                  <c:v>身心医学科</c:v>
                </c:pt>
                <c:pt idx="13">
                  <c:v>肾病科</c:v>
                </c:pt>
                <c:pt idx="14">
                  <c:v>综合内科</c:v>
                </c:pt>
                <c:pt idx="15">
                  <c:v>脾胃病科</c:v>
                </c:pt>
                <c:pt idx="16">
                  <c:v>微创骨科</c:v>
                </c:pt>
                <c:pt idx="17">
                  <c:v>心病一科</c:v>
                </c:pt>
                <c:pt idx="18">
                  <c:v>呼吸内科</c:v>
                </c:pt>
                <c:pt idx="19">
                  <c:v>耳鼻喉科</c:v>
                </c:pt>
                <c:pt idx="20">
                  <c:v>肝病科</c:v>
                </c:pt>
                <c:pt idx="21">
                  <c:v>心病三科</c:v>
                </c:pt>
                <c:pt idx="22">
                  <c:v>骨科</c:v>
                </c:pt>
                <c:pt idx="23">
                  <c:v>中医经典科</c:v>
                </c:pt>
                <c:pt idx="24">
                  <c:v>推拿科</c:v>
                </c:pt>
                <c:pt idx="25">
                  <c:v>风湿病科</c:v>
                </c:pt>
                <c:pt idx="26">
                  <c:v>医院</c:v>
                </c:pt>
                <c:pt idx="27">
                  <c:v>血液科</c:v>
                </c:pt>
                <c:pt idx="28">
                  <c:v>显微骨科</c:v>
                </c:pt>
                <c:pt idx="29">
                  <c:v>关节骨科</c:v>
                </c:pt>
                <c:pt idx="30">
                  <c:v>中医外治中心</c:v>
                </c:pt>
                <c:pt idx="31">
                  <c:v>妇二科</c:v>
                </c:pt>
                <c:pt idx="32">
                  <c:v>产科</c:v>
                </c:pt>
                <c:pt idx="33">
                  <c:v>心病四科</c:v>
                </c:pt>
                <c:pt idx="34">
                  <c:v>治未病中心</c:v>
                </c:pt>
                <c:pt idx="35">
                  <c:v>东区重症医学科</c:v>
                </c:pt>
                <c:pt idx="36">
                  <c:v>儿科</c:v>
                </c:pt>
                <c:pt idx="37">
                  <c:v>脑病三科</c:v>
                </c:pt>
                <c:pt idx="38">
                  <c:v>脑病二科</c:v>
                </c:pt>
                <c:pt idx="39">
                  <c:v>心病二科</c:v>
                </c:pt>
                <c:pt idx="40">
                  <c:v>男科</c:v>
                </c:pt>
                <c:pt idx="41">
                  <c:v>妇科</c:v>
                </c:pt>
                <c:pt idx="42">
                  <c:v>普通外科</c:v>
                </c:pt>
                <c:pt idx="43">
                  <c:v>运动损伤骨科</c:v>
                </c:pt>
                <c:pt idx="44">
                  <c:v>神经内科</c:v>
                </c:pt>
                <c:pt idx="45">
                  <c:v>神经外科</c:v>
                </c:pt>
                <c:pt idx="46">
                  <c:v>脾胃科消化科合并</c:v>
                </c:pt>
                <c:pt idx="47">
                  <c:v>皮肤科</c:v>
                </c:pt>
                <c:pt idx="48">
                  <c:v>重症医学科</c:v>
                </c:pt>
                <c:pt idx="49">
                  <c:v>消化内科</c:v>
                </c:pt>
                <c:pt idx="50">
                  <c:v>肿瘤内科</c:v>
                </c:pt>
                <c:pt idx="51">
                  <c:v>东区肾病科</c:v>
                </c:pt>
                <c:pt idx="52">
                  <c:v>老年医学科</c:v>
                </c:pt>
                <c:pt idx="53">
                  <c:v>内分泌科</c:v>
                </c:pt>
                <c:pt idx="54">
                  <c:v>针灸科</c:v>
                </c:pt>
                <c:pt idx="55">
                  <c:v>西区重症医学科</c:v>
                </c:pt>
                <c:pt idx="56">
                  <c:v>口腔科</c:v>
                </c:pt>
                <c:pt idx="57">
                  <c:v>心血管内科</c:v>
                </c:pt>
                <c:pt idx="58">
                  <c:v>肾脏内科</c:v>
                </c:pt>
                <c:pt idx="59">
                  <c:v>脊柱骨科</c:v>
                </c:pt>
                <c:pt idx="60">
                  <c:v>妇科妇二科合并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99.329409505388</c:v>
                </c:pt>
                <c:pt idx="2">
                  <c:v>98.95230597999918</c:v>
                </c:pt>
                <c:pt idx="3">
                  <c:v>97.21535733702657</c:v>
                </c:pt>
                <c:pt idx="4">
                  <c:v>95.89139308791324</c:v>
                </c:pt>
                <c:pt idx="5">
                  <c:v>95.35742519615452</c:v>
                </c:pt>
                <c:pt idx="6">
                  <c:v>94.76799162586254</c:v>
                </c:pt>
                <c:pt idx="7">
                  <c:v>92.83431650825509</c:v>
                </c:pt>
                <c:pt idx="8">
                  <c:v>88.60067186104969</c:v>
                </c:pt>
                <c:pt idx="9">
                  <c:v>88.51478684503651</c:v>
                </c:pt>
                <c:pt idx="10">
                  <c:v>83.89034047074644</c:v>
                </c:pt>
                <c:pt idx="11">
                  <c:v>82.68498149188994</c:v>
                </c:pt>
                <c:pt idx="12">
                  <c:v>82.09957011166885</c:v>
                </c:pt>
                <c:pt idx="13">
                  <c:v>81.32417485492785</c:v>
                </c:pt>
                <c:pt idx="14">
                  <c:v>80.31713310075132</c:v>
                </c:pt>
                <c:pt idx="15">
                  <c:v>78.52759051508106</c:v>
                </c:pt>
                <c:pt idx="16">
                  <c:v>71.7327937462876</c:v>
                </c:pt>
                <c:pt idx="17">
                  <c:v>70.17062459426172</c:v>
                </c:pt>
                <c:pt idx="18">
                  <c:v>67.95415609778186</c:v>
                </c:pt>
                <c:pt idx="19">
                  <c:v>66.29613368788264</c:v>
                </c:pt>
                <c:pt idx="20">
                  <c:v>65.20576203109059</c:v>
                </c:pt>
                <c:pt idx="21">
                  <c:v>64.10111055275316</c:v>
                </c:pt>
                <c:pt idx="22">
                  <c:v>64.02246902002074</c:v>
                </c:pt>
                <c:pt idx="23">
                  <c:v>62.45855535637616</c:v>
                </c:pt>
                <c:pt idx="24">
                  <c:v>61.34389735307083</c:v>
                </c:pt>
                <c:pt idx="25">
                  <c:v>58.48248032496882</c:v>
                </c:pt>
                <c:pt idx="26">
                  <c:v>58.126011551742074</c:v>
                </c:pt>
                <c:pt idx="27">
                  <c:v>56.88790396721377</c:v>
                </c:pt>
                <c:pt idx="28">
                  <c:v>56.764656921112916</c:v>
                </c:pt>
                <c:pt idx="29">
                  <c:v>55.45378775304002</c:v>
                </c:pt>
                <c:pt idx="30">
                  <c:v>55.20078853429943</c:v>
                </c:pt>
                <c:pt idx="31">
                  <c:v>54.14450048319009</c:v>
                </c:pt>
                <c:pt idx="32">
                  <c:v>51.51754371516983</c:v>
                </c:pt>
                <c:pt idx="33">
                  <c:v>49.721312433028686</c:v>
                </c:pt>
                <c:pt idx="34">
                  <c:v>49.685442961657394</c:v>
                </c:pt>
                <c:pt idx="35">
                  <c:v>49.3122497107091</c:v>
                </c:pt>
                <c:pt idx="36">
                  <c:v>49.28648295459161</c:v>
                </c:pt>
                <c:pt idx="37">
                  <c:v>49.082301970506265</c:v>
                </c:pt>
                <c:pt idx="38">
                  <c:v>47.20465705241729</c:v>
                </c:pt>
                <c:pt idx="39">
                  <c:v>42.519734451735125</c:v>
                </c:pt>
                <c:pt idx="40">
                  <c:v>42.38148865399172</c:v>
                </c:pt>
                <c:pt idx="41">
                  <c:v>41.393077258631116</c:v>
                </c:pt>
                <c:pt idx="42">
                  <c:v>38.49093222204604</c:v>
                </c:pt>
                <c:pt idx="43">
                  <c:v>38.451392502049295</c:v>
                </c:pt>
                <c:pt idx="44">
                  <c:v>33.86692891465626</c:v>
                </c:pt>
                <c:pt idx="45">
                  <c:v>33.1161883629481</c:v>
                </c:pt>
                <c:pt idx="46">
                  <c:v>32.7755029957714</c:v>
                </c:pt>
                <c:pt idx="47">
                  <c:v>26.05763215021027</c:v>
                </c:pt>
                <c:pt idx="48">
                  <c:v>23.636808097607524</c:v>
                </c:pt>
                <c:pt idx="49">
                  <c:v>21.901306009541855</c:v>
                </c:pt>
                <c:pt idx="50">
                  <c:v>17.752372141309362</c:v>
                </c:pt>
                <c:pt idx="51">
                  <c:v>17.54302906796053</c:v>
                </c:pt>
                <c:pt idx="52">
                  <c:v>16.814754035397335</c:v>
                </c:pt>
                <c:pt idx="53">
                  <c:v>14.646486465259493</c:v>
                </c:pt>
                <c:pt idx="54">
                  <c:v>13.890257152292763</c:v>
                </c:pt>
                <c:pt idx="55">
                  <c:v>13.041035559651776</c:v>
                </c:pt>
                <c:pt idx="56">
                  <c:v>12.792229925983106</c:v>
                </c:pt>
                <c:pt idx="57">
                  <c:v>9.8222759367822</c:v>
                </c:pt>
                <c:pt idx="58">
                  <c:v>8.572533757998775</c:v>
                </c:pt>
                <c:pt idx="59">
                  <c:v>4.945653827544351</c:v>
                </c:pt>
                <c:pt idx="60">
                  <c:v>2.7215737136524725</c:v>
                </c:pt>
                <c:pt idx="61">
                  <c:v>0.26098832709520664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风湿病科</c:v>
                </c:pt>
                <c:pt idx="2">
                  <c:v>身心医学科</c:v>
                </c:pt>
                <c:pt idx="3">
                  <c:v>肛肠科</c:v>
                </c:pt>
                <c:pt idx="4">
                  <c:v>西区重症医学科</c:v>
                </c:pt>
                <c:pt idx="5">
                  <c:v>综合内科</c:v>
                </c:pt>
                <c:pt idx="6">
                  <c:v>创伤骨科</c:v>
                </c:pt>
                <c:pt idx="7">
                  <c:v>针灸科</c:v>
                </c:pt>
                <c:pt idx="8">
                  <c:v>泌尿外科</c:v>
                </c:pt>
                <c:pt idx="9">
                  <c:v>脑病三科</c:v>
                </c:pt>
                <c:pt idx="10">
                  <c:v>小儿推拿科</c:v>
                </c:pt>
                <c:pt idx="11">
                  <c:v>儿科</c:v>
                </c:pt>
                <c:pt idx="12">
                  <c:v>血液科</c:v>
                </c:pt>
                <c:pt idx="13">
                  <c:v>显微骨科</c:v>
                </c:pt>
                <c:pt idx="14">
                  <c:v>关节骨科</c:v>
                </c:pt>
                <c:pt idx="15">
                  <c:v>乳腺甲状腺外科</c:v>
                </c:pt>
                <c:pt idx="16">
                  <c:v>重症医学科</c:v>
                </c:pt>
                <c:pt idx="17">
                  <c:v>心病四科</c:v>
                </c:pt>
                <c:pt idx="18">
                  <c:v>皮肤科</c:v>
                </c:pt>
                <c:pt idx="19">
                  <c:v>肾脏内科</c:v>
                </c:pt>
                <c:pt idx="20">
                  <c:v>心病三科</c:v>
                </c:pt>
                <c:pt idx="21">
                  <c:v>脾胃科消化科合并</c:v>
                </c:pt>
                <c:pt idx="22">
                  <c:v>心病一科</c:v>
                </c:pt>
                <c:pt idx="23">
                  <c:v>消化内科</c:v>
                </c:pt>
                <c:pt idx="24">
                  <c:v>心病二科</c:v>
                </c:pt>
                <c:pt idx="25">
                  <c:v>口腔科</c:v>
                </c:pt>
                <c:pt idx="26">
                  <c:v>心血管内科</c:v>
                </c:pt>
                <c:pt idx="27">
                  <c:v>东区重症医学科</c:v>
                </c:pt>
                <c:pt idx="28">
                  <c:v>老年医学科</c:v>
                </c:pt>
                <c:pt idx="29">
                  <c:v>肝病科</c:v>
                </c:pt>
                <c:pt idx="30">
                  <c:v>中医经典科</c:v>
                </c:pt>
                <c:pt idx="31">
                  <c:v>脑病一科</c:v>
                </c:pt>
                <c:pt idx="32">
                  <c:v>推拿科</c:v>
                </c:pt>
                <c:pt idx="33">
                  <c:v>妇科</c:v>
                </c:pt>
                <c:pt idx="34">
                  <c:v>普通外科</c:v>
                </c:pt>
                <c:pt idx="35">
                  <c:v>肝胆外科</c:v>
                </c:pt>
                <c:pt idx="36">
                  <c:v>神经外科</c:v>
                </c:pt>
                <c:pt idx="37">
                  <c:v>呼吸内科</c:v>
                </c:pt>
                <c:pt idx="38">
                  <c:v>医院</c:v>
                </c:pt>
                <c:pt idx="39">
                  <c:v>耳鼻喉科</c:v>
                </c:pt>
                <c:pt idx="40">
                  <c:v>神经内科</c:v>
                </c:pt>
                <c:pt idx="41">
                  <c:v>小儿骨科</c:v>
                </c:pt>
                <c:pt idx="42">
                  <c:v>妇科妇二科合并</c:v>
                </c:pt>
                <c:pt idx="43">
                  <c:v>产科</c:v>
                </c:pt>
                <c:pt idx="44">
                  <c:v>运动损伤骨科</c:v>
                </c:pt>
                <c:pt idx="45">
                  <c:v>脑病二科</c:v>
                </c:pt>
                <c:pt idx="46">
                  <c:v>肿瘤内科</c:v>
                </c:pt>
                <c:pt idx="47">
                  <c:v>康复科</c:v>
                </c:pt>
                <c:pt idx="48">
                  <c:v>肾病科</c:v>
                </c:pt>
                <c:pt idx="49">
                  <c:v>内分泌科</c:v>
                </c:pt>
                <c:pt idx="50">
                  <c:v>美容皮肤科</c:v>
                </c:pt>
                <c:pt idx="51">
                  <c:v>男科</c:v>
                </c:pt>
                <c:pt idx="52">
                  <c:v>眼科</c:v>
                </c:pt>
                <c:pt idx="53">
                  <c:v>妇二科</c:v>
                </c:pt>
                <c:pt idx="54">
                  <c:v>中医外治中心</c:v>
                </c:pt>
                <c:pt idx="55">
                  <c:v>东区肾病科</c:v>
                </c:pt>
                <c:pt idx="56">
                  <c:v>微创骨科</c:v>
                </c:pt>
                <c:pt idx="57">
                  <c:v>脾胃病科</c:v>
                </c:pt>
                <c:pt idx="58">
                  <c:v>治未病中心</c:v>
                </c:pt>
                <c:pt idx="59">
                  <c:v>胸外科</c:v>
                </c:pt>
                <c:pt idx="60">
                  <c:v>骨科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52.27825621666387</c:v>
                </c:pt>
                <c:pt idx="2">
                  <c:v>21.46241549264705</c:v>
                </c:pt>
                <c:pt idx="3">
                  <c:v>16.717240452754037</c:v>
                </c:pt>
                <c:pt idx="4">
                  <c:v>12.241394346388224</c:v>
                </c:pt>
                <c:pt idx="5">
                  <c:v>10.77507460825453</c:v>
                </c:pt>
                <c:pt idx="6">
                  <c:v>5.1220349220663595</c:v>
                </c:pt>
                <c:pt idx="7">
                  <c:v>4.458290335039555</c:v>
                </c:pt>
                <c:pt idx="8">
                  <c:v>4.396217342223599</c:v>
                </c:pt>
                <c:pt idx="9">
                  <c:v>4.154960461742804</c:v>
                </c:pt>
                <c:pt idx="10">
                  <c:v>3.814322799198263</c:v>
                </c:pt>
                <c:pt idx="11">
                  <c:v>2.7176884563560577</c:v>
                </c:pt>
                <c:pt idx="12">
                  <c:v>2.6961299937451275</c:v>
                </c:pt>
                <c:pt idx="13">
                  <c:v>2.5583646218335856</c:v>
                </c:pt>
                <c:pt idx="14">
                  <c:v>2.234249893709666</c:v>
                </c:pt>
                <c:pt idx="15">
                  <c:v>2.2152849250709465</c:v>
                </c:pt>
                <c:pt idx="16">
                  <c:v>2.1628118617493026</c:v>
                </c:pt>
                <c:pt idx="17">
                  <c:v>1.9964141565801634</c:v>
                </c:pt>
                <c:pt idx="18">
                  <c:v>1.8775140463700988</c:v>
                </c:pt>
                <c:pt idx="19">
                  <c:v>1.7640717487746504</c:v>
                </c:pt>
                <c:pt idx="20">
                  <c:v>1.716176984608722</c:v>
                </c:pt>
                <c:pt idx="21">
                  <c:v>1.6713033626438456</c:v>
                </c:pt>
                <c:pt idx="22">
                  <c:v>1.602404086147633</c:v>
                </c:pt>
                <c:pt idx="23">
                  <c:v>1.6010082991024264</c:v>
                </c:pt>
                <c:pt idx="24">
                  <c:v>1.5782483619829104</c:v>
                </c:pt>
                <c:pt idx="25">
                  <c:v>1.5694542184194464</c:v>
                </c:pt>
                <c:pt idx="26">
                  <c:v>1.5391255659849843</c:v>
                </c:pt>
                <c:pt idx="27">
                  <c:v>1.505262108329313</c:v>
                </c:pt>
                <c:pt idx="28">
                  <c:v>1.450266922615415</c:v>
                </c:pt>
                <c:pt idx="29">
                  <c:v>1.3490599597939745</c:v>
                </c:pt>
                <c:pt idx="30">
                  <c:v>1.3431226310713127</c:v>
                </c:pt>
                <c:pt idx="31">
                  <c:v>1.331890369839229</c:v>
                </c:pt>
                <c:pt idx="32">
                  <c:v>1.3273213919897</c:v>
                </c:pt>
                <c:pt idx="33">
                  <c:v>1.2634345994098006</c:v>
                </c:pt>
                <c:pt idx="34">
                  <c:v>1.2405320038991592</c:v>
                </c:pt>
                <c:pt idx="35">
                  <c:v>1.2280731028168714</c:v>
                </c:pt>
                <c:pt idx="36">
                  <c:v>1.1790832963051652</c:v>
                </c:pt>
                <c:pt idx="37">
                  <c:v>1.1588378099528058</c:v>
                </c:pt>
                <c:pt idx="38">
                  <c:v>0.9868576859815495</c:v>
                </c:pt>
                <c:pt idx="39">
                  <c:v>0.9819883578693529</c:v>
                </c:pt>
                <c:pt idx="40">
                  <c:v>0.9816841790182201</c:v>
                </c:pt>
                <c:pt idx="41">
                  <c:v>0.9740304522326712</c:v>
                </c:pt>
                <c:pt idx="42">
                  <c:v>0.9729198816323787</c:v>
                </c:pt>
                <c:pt idx="43">
                  <c:v>0.9363172695615892</c:v>
                </c:pt>
                <c:pt idx="44">
                  <c:v>0.9297102931749996</c:v>
                </c:pt>
                <c:pt idx="45">
                  <c:v>0.925796022907618</c:v>
                </c:pt>
                <c:pt idx="46">
                  <c:v>0.9190680623641438</c:v>
                </c:pt>
                <c:pt idx="47">
                  <c:v>0.9129449321291482</c:v>
                </c:pt>
                <c:pt idx="48">
                  <c:v>0.8720305475808676</c:v>
                </c:pt>
                <c:pt idx="49">
                  <c:v>0.86933469316682</c:v>
                </c:pt>
                <c:pt idx="50">
                  <c:v>0.856143279689369</c:v>
                </c:pt>
                <c:pt idx="51">
                  <c:v>0.8341437456428131</c:v>
                </c:pt>
                <c:pt idx="52">
                  <c:v>0.8175972180703668</c:v>
                </c:pt>
                <c:pt idx="53">
                  <c:v>0.8122809983280486</c:v>
                </c:pt>
                <c:pt idx="54">
                  <c:v>0.8082238290419573</c:v>
                </c:pt>
                <c:pt idx="55">
                  <c:v>0.7790679073311585</c:v>
                </c:pt>
                <c:pt idx="56">
                  <c:v>0.7739551902116104</c:v>
                </c:pt>
                <c:pt idx="57">
                  <c:v>0.7671016766299993</c:v>
                </c:pt>
                <c:pt idx="58">
                  <c:v>0.766289911006217</c:v>
                </c:pt>
                <c:pt idx="59">
                  <c:v>0.7540144900567659</c:v>
                </c:pt>
                <c:pt idx="60">
                  <c:v>0.7395144497962363</c:v>
                </c:pt>
                <c:pt idx="61">
                  <c:v>0.7311995620696782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推拿科</c:v>
                </c:pt>
                <c:pt idx="2">
                  <c:v>普通外科</c:v>
                </c:pt>
                <c:pt idx="3">
                  <c:v>心病四科</c:v>
                </c:pt>
                <c:pt idx="4">
                  <c:v>东区肾病科</c:v>
                </c:pt>
                <c:pt idx="5">
                  <c:v>西区重症医学科</c:v>
                </c:pt>
                <c:pt idx="6">
                  <c:v>风湿病科</c:v>
                </c:pt>
                <c:pt idx="7">
                  <c:v>肾脏内科</c:v>
                </c:pt>
                <c:pt idx="8">
                  <c:v>泌尿外科</c:v>
                </c:pt>
                <c:pt idx="9">
                  <c:v>胸外科</c:v>
                </c:pt>
                <c:pt idx="10">
                  <c:v>治未病中心</c:v>
                </c:pt>
                <c:pt idx="11">
                  <c:v>周围血管科</c:v>
                </c:pt>
                <c:pt idx="12">
                  <c:v>肝胆外科</c:v>
                </c:pt>
                <c:pt idx="13">
                  <c:v>中医经典科</c:v>
                </c:pt>
                <c:pt idx="14">
                  <c:v>关节骨科</c:v>
                </c:pt>
                <c:pt idx="15">
                  <c:v>运动损伤骨科</c:v>
                </c:pt>
                <c:pt idx="16">
                  <c:v>老年医学科</c:v>
                </c:pt>
                <c:pt idx="17">
                  <c:v>内分泌科</c:v>
                </c:pt>
                <c:pt idx="18">
                  <c:v>儿科</c:v>
                </c:pt>
                <c:pt idx="19">
                  <c:v>神经外科</c:v>
                </c:pt>
                <c:pt idx="20">
                  <c:v>肿瘤内科</c:v>
                </c:pt>
                <c:pt idx="21">
                  <c:v>肝病科</c:v>
                </c:pt>
                <c:pt idx="22">
                  <c:v>骨科</c:v>
                </c:pt>
                <c:pt idx="23">
                  <c:v>心病三科</c:v>
                </c:pt>
                <c:pt idx="24">
                  <c:v>心病一科</c:v>
                </c:pt>
                <c:pt idx="25">
                  <c:v>呼吸内科</c:v>
                </c:pt>
                <c:pt idx="26">
                  <c:v>皮肤科</c:v>
                </c:pt>
                <c:pt idx="27">
                  <c:v>耳鼻喉科</c:v>
                </c:pt>
                <c:pt idx="28">
                  <c:v>医院</c:v>
                </c:pt>
                <c:pt idx="29">
                  <c:v>眼科</c:v>
                </c:pt>
                <c:pt idx="30">
                  <c:v>针灸科</c:v>
                </c:pt>
                <c:pt idx="31">
                  <c:v>产科</c:v>
                </c:pt>
                <c:pt idx="32">
                  <c:v>美容皮肤科</c:v>
                </c:pt>
                <c:pt idx="33">
                  <c:v>男科</c:v>
                </c:pt>
                <c:pt idx="34">
                  <c:v>小儿推拿科</c:v>
                </c:pt>
                <c:pt idx="35">
                  <c:v>乳腺甲状腺外科</c:v>
                </c:pt>
                <c:pt idx="36">
                  <c:v>肾病科</c:v>
                </c:pt>
                <c:pt idx="37">
                  <c:v>消化内科</c:v>
                </c:pt>
                <c:pt idx="38">
                  <c:v>脑病一科</c:v>
                </c:pt>
                <c:pt idx="39">
                  <c:v>心病二科</c:v>
                </c:pt>
                <c:pt idx="40">
                  <c:v>小儿骨科</c:v>
                </c:pt>
                <c:pt idx="41">
                  <c:v>妇科妇二科合并</c:v>
                </c:pt>
                <c:pt idx="42">
                  <c:v>显微骨科</c:v>
                </c:pt>
                <c:pt idx="43">
                  <c:v>心血管内科</c:v>
                </c:pt>
                <c:pt idx="44">
                  <c:v>创伤骨科</c:v>
                </c:pt>
                <c:pt idx="45">
                  <c:v>微创骨科</c:v>
                </c:pt>
                <c:pt idx="46">
                  <c:v>肛肠科</c:v>
                </c:pt>
                <c:pt idx="47">
                  <c:v>妇二科</c:v>
                </c:pt>
                <c:pt idx="48">
                  <c:v>综合内科</c:v>
                </c:pt>
                <c:pt idx="49">
                  <c:v>重症医学科</c:v>
                </c:pt>
                <c:pt idx="50">
                  <c:v>妇科</c:v>
                </c:pt>
                <c:pt idx="51">
                  <c:v>脾胃病科</c:v>
                </c:pt>
                <c:pt idx="52">
                  <c:v>康复科</c:v>
                </c:pt>
                <c:pt idx="53">
                  <c:v>东区重症医学科</c:v>
                </c:pt>
                <c:pt idx="54">
                  <c:v>脑病二科</c:v>
                </c:pt>
                <c:pt idx="55">
                  <c:v>脊柱骨科</c:v>
                </c:pt>
                <c:pt idx="56">
                  <c:v>神经内科</c:v>
                </c:pt>
                <c:pt idx="57">
                  <c:v>身心医学科</c:v>
                </c:pt>
                <c:pt idx="58">
                  <c:v>中医外治中心</c:v>
                </c:pt>
                <c:pt idx="59">
                  <c:v>口腔科</c:v>
                </c:pt>
                <c:pt idx="60">
                  <c:v>脑病三科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18.388645429647426</c:v>
                </c:pt>
                <c:pt idx="2">
                  <c:v>2.447673328096783</c:v>
                </c:pt>
                <c:pt idx="3">
                  <c:v>1.9156667431482426</c:v>
                </c:pt>
                <c:pt idx="4">
                  <c:v>0.8695433964826664</c:v>
                </c:pt>
                <c:pt idx="5">
                  <c:v>0.7600161932824195</c:v>
                </c:pt>
                <c:pt idx="6">
                  <c:v>0.5471623403466231</c:v>
                </c:pt>
                <c:pt idx="7">
                  <c:v>0.5213380945405404</c:v>
                </c:pt>
                <c:pt idx="8">
                  <c:v>0.4525980079501328</c:v>
                </c:pt>
                <c:pt idx="9">
                  <c:v>0.4088469322151813</c:v>
                </c:pt>
                <c:pt idx="10">
                  <c:v>0.3634175184627755</c:v>
                </c:pt>
                <c:pt idx="11">
                  <c:v>0.3145205401223079</c:v>
                </c:pt>
                <c:pt idx="12">
                  <c:v>0.3032635510426159</c:v>
                </c:pt>
                <c:pt idx="13">
                  <c:v>0.2949165272878817</c:v>
                </c:pt>
                <c:pt idx="14">
                  <c:v>0.2832172758577208</c:v>
                </c:pt>
                <c:pt idx="15">
                  <c:v>0.27355190638595345</c:v>
                </c:pt>
                <c:pt idx="16">
                  <c:v>0.22649493111593497</c:v>
                </c:pt>
                <c:pt idx="17">
                  <c:v>0.22102616931895946</c:v>
                </c:pt>
                <c:pt idx="18">
                  <c:v>0.22045372350187795</c:v>
                </c:pt>
                <c:pt idx="19">
                  <c:v>0.21878112877998718</c:v>
                </c:pt>
                <c:pt idx="20">
                  <c:v>0.2164874374444857</c:v>
                </c:pt>
                <c:pt idx="21">
                  <c:v>0.2060746719613962</c:v>
                </c:pt>
                <c:pt idx="22">
                  <c:v>0.1993267511076131</c:v>
                </c:pt>
                <c:pt idx="23">
                  <c:v>0.19877863143584817</c:v>
                </c:pt>
                <c:pt idx="24">
                  <c:v>0.18056227850536416</c:v>
                </c:pt>
                <c:pt idx="25">
                  <c:v>0.1767919206885324</c:v>
                </c:pt>
                <c:pt idx="26">
                  <c:v>0.17272413016578597</c:v>
                </c:pt>
                <c:pt idx="27">
                  <c:v>0.1727033306896597</c:v>
                </c:pt>
                <c:pt idx="28">
                  <c:v>0.17255244620931</c:v>
                </c:pt>
                <c:pt idx="29">
                  <c:v>0.16619047024328407</c:v>
                </c:pt>
                <c:pt idx="30">
                  <c:v>0.16549862999492107</c:v>
                </c:pt>
                <c:pt idx="31">
                  <c:v>0.16497313505075337</c:v>
                </c:pt>
                <c:pt idx="32">
                  <c:v>0.1489952111549125</c:v>
                </c:pt>
                <c:pt idx="33">
                  <c:v>0.13999753698824732</c:v>
                </c:pt>
                <c:pt idx="34">
                  <c:v>0.1384643516963081</c:v>
                </c:pt>
                <c:pt idx="35">
                  <c:v>0.13714830940697145</c:v>
                </c:pt>
                <c:pt idx="36">
                  <c:v>0.1343848034169444</c:v>
                </c:pt>
                <c:pt idx="37">
                  <c:v>0.13408406781435925</c:v>
                </c:pt>
                <c:pt idx="38">
                  <c:v>0.12943108435153483</c:v>
                </c:pt>
                <c:pt idx="39">
                  <c:v>0.1273341945011873</c:v>
                </c:pt>
                <c:pt idx="40">
                  <c:v>0.11626032844314933</c:v>
                </c:pt>
                <c:pt idx="41">
                  <c:v>0.10819125843003294</c:v>
                </c:pt>
                <c:pt idx="42">
                  <c:v>0.10738203986325566</c:v>
                </c:pt>
                <c:pt idx="43">
                  <c:v>0.10617097593604483</c:v>
                </c:pt>
                <c:pt idx="44">
                  <c:v>0.106071181225956</c:v>
                </c:pt>
                <c:pt idx="45">
                  <c:v>0.10230306209645128</c:v>
                </c:pt>
                <c:pt idx="46">
                  <c:v>0.09750211516632373</c:v>
                </c:pt>
                <c:pt idx="47">
                  <c:v>0.08936650758692138</c:v>
                </c:pt>
                <c:pt idx="48">
                  <c:v>0.08830298779293735</c:v>
                </c:pt>
                <c:pt idx="49">
                  <c:v>0.0870329410408181</c:v>
                </c:pt>
                <c:pt idx="50">
                  <c:v>0.0866474667570521</c:v>
                </c:pt>
                <c:pt idx="51">
                  <c:v>0.08259175611259417</c:v>
                </c:pt>
                <c:pt idx="52">
                  <c:v>0.08220466467032157</c:v>
                </c:pt>
                <c:pt idx="53">
                  <c:v>0.07957254320368197</c:v>
                </c:pt>
                <c:pt idx="54">
                  <c:v>0.07939729285275894</c:v>
                </c:pt>
                <c:pt idx="55">
                  <c:v>0.07245421494540706</c:v>
                </c:pt>
                <c:pt idx="56">
                  <c:v>0.07094781118783236</c:v>
                </c:pt>
                <c:pt idx="57">
                  <c:v>0.06672886996515542</c:v>
                </c:pt>
                <c:pt idx="58">
                  <c:v>0.06590943226627714</c:v>
                </c:pt>
                <c:pt idx="59">
                  <c:v>0.06528095862752975</c:v>
                </c:pt>
                <c:pt idx="60">
                  <c:v>0.06419786776082277</c:v>
                </c:pt>
                <c:pt idx="61">
                  <c:v>0.06322485534436524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微创骨科</c:v>
                </c:pt>
                <c:pt idx="2">
                  <c:v>脑病三科</c:v>
                </c:pt>
                <c:pt idx="3">
                  <c:v>肾病科</c:v>
                </c:pt>
                <c:pt idx="4">
                  <c:v>泌尿外科</c:v>
                </c:pt>
                <c:pt idx="5">
                  <c:v>中医外治中心</c:v>
                </c:pt>
                <c:pt idx="6">
                  <c:v>肝病科</c:v>
                </c:pt>
                <c:pt idx="7">
                  <c:v>显微骨科</c:v>
                </c:pt>
                <c:pt idx="8">
                  <c:v>西区重症医学科</c:v>
                </c:pt>
                <c:pt idx="9">
                  <c:v>乳腺甲状腺外科</c:v>
                </c:pt>
                <c:pt idx="10">
                  <c:v>中医经典科</c:v>
                </c:pt>
                <c:pt idx="11">
                  <c:v>创伤骨科</c:v>
                </c:pt>
                <c:pt idx="12">
                  <c:v>东区肾病科</c:v>
                </c:pt>
                <c:pt idx="13">
                  <c:v>肛肠科</c:v>
                </c:pt>
                <c:pt idx="14">
                  <c:v>内分泌科</c:v>
                </c:pt>
                <c:pt idx="15">
                  <c:v>综合内科</c:v>
                </c:pt>
                <c:pt idx="16">
                  <c:v>心血管内科</c:v>
                </c:pt>
                <c:pt idx="17">
                  <c:v>身心医学科</c:v>
                </c:pt>
                <c:pt idx="18">
                  <c:v>妇科妇二科合并</c:v>
                </c:pt>
                <c:pt idx="19">
                  <c:v>口腔科</c:v>
                </c:pt>
                <c:pt idx="20">
                  <c:v>儿科</c:v>
                </c:pt>
                <c:pt idx="21">
                  <c:v>脑病一科</c:v>
                </c:pt>
                <c:pt idx="22">
                  <c:v>妇科</c:v>
                </c:pt>
                <c:pt idx="23">
                  <c:v>血液科</c:v>
                </c:pt>
                <c:pt idx="24">
                  <c:v>肿瘤内科</c:v>
                </c:pt>
                <c:pt idx="25">
                  <c:v>耳鼻喉科</c:v>
                </c:pt>
                <c:pt idx="26">
                  <c:v>风湿病科</c:v>
                </c:pt>
                <c:pt idx="27">
                  <c:v>周围血管科</c:v>
                </c:pt>
                <c:pt idx="28">
                  <c:v>康复科</c:v>
                </c:pt>
                <c:pt idx="29">
                  <c:v>脾胃科消化科合并</c:v>
                </c:pt>
                <c:pt idx="30">
                  <c:v>眼科</c:v>
                </c:pt>
                <c:pt idx="31">
                  <c:v>男科</c:v>
                </c:pt>
                <c:pt idx="32">
                  <c:v>神经外科</c:v>
                </c:pt>
                <c:pt idx="33">
                  <c:v>神经内科</c:v>
                </c:pt>
                <c:pt idx="34">
                  <c:v>心病四科</c:v>
                </c:pt>
                <c:pt idx="35">
                  <c:v>皮肤科</c:v>
                </c:pt>
                <c:pt idx="36">
                  <c:v>小儿推拿科</c:v>
                </c:pt>
                <c:pt idx="37">
                  <c:v>针灸科</c:v>
                </c:pt>
                <c:pt idx="38">
                  <c:v>关节骨科</c:v>
                </c:pt>
                <c:pt idx="39">
                  <c:v>老年医学科</c:v>
                </c:pt>
                <c:pt idx="40">
                  <c:v>骨科</c:v>
                </c:pt>
                <c:pt idx="41">
                  <c:v>产科</c:v>
                </c:pt>
                <c:pt idx="42">
                  <c:v>肾脏内科</c:v>
                </c:pt>
                <c:pt idx="43">
                  <c:v>运动损伤骨科</c:v>
                </c:pt>
                <c:pt idx="44">
                  <c:v>胸外科</c:v>
                </c:pt>
                <c:pt idx="45">
                  <c:v>妇二科</c:v>
                </c:pt>
                <c:pt idx="46">
                  <c:v>治未病中心</c:v>
                </c:pt>
                <c:pt idx="47">
                  <c:v>重症医学科</c:v>
                </c:pt>
                <c:pt idx="48">
                  <c:v>呼吸内科</c:v>
                </c:pt>
                <c:pt idx="49">
                  <c:v>东区重症医学科</c:v>
                </c:pt>
                <c:pt idx="50">
                  <c:v>推拿科</c:v>
                </c:pt>
                <c:pt idx="51">
                  <c:v>肝胆外科</c:v>
                </c:pt>
                <c:pt idx="52">
                  <c:v>脊柱骨科</c:v>
                </c:pt>
                <c:pt idx="53">
                  <c:v>小儿骨科</c:v>
                </c:pt>
                <c:pt idx="54">
                  <c:v>心病三科</c:v>
                </c:pt>
                <c:pt idx="55">
                  <c:v>普通外科</c:v>
                </c:pt>
                <c:pt idx="56">
                  <c:v>美容皮肤科</c:v>
                </c:pt>
                <c:pt idx="57">
                  <c:v>脑病二科</c:v>
                </c:pt>
                <c:pt idx="58">
                  <c:v>心病一科</c:v>
                </c:pt>
                <c:pt idx="59">
                  <c:v>消化内科</c:v>
                </c:pt>
                <c:pt idx="60">
                  <c:v>脾胃病科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99.87708793987008</c:v>
                </c:pt>
                <c:pt idx="2">
                  <c:v>98.74887002211436</c:v>
                </c:pt>
                <c:pt idx="3">
                  <c:v>95.24167149185476</c:v>
                </c:pt>
                <c:pt idx="4">
                  <c:v>91.58217143527315</c:v>
                </c:pt>
                <c:pt idx="5">
                  <c:v>90.7809416597232</c:v>
                </c:pt>
                <c:pt idx="6">
                  <c:v>89.8662265978967</c:v>
                </c:pt>
                <c:pt idx="7">
                  <c:v>89.5886513783815</c:v>
                </c:pt>
                <c:pt idx="8">
                  <c:v>88.92001869663149</c:v>
                </c:pt>
                <c:pt idx="9">
                  <c:v>83.85745404204764</c:v>
                </c:pt>
                <c:pt idx="10">
                  <c:v>79.97372013997585</c:v>
                </c:pt>
                <c:pt idx="11">
                  <c:v>78.27639243476237</c:v>
                </c:pt>
                <c:pt idx="12">
                  <c:v>76.07604999945876</c:v>
                </c:pt>
                <c:pt idx="13">
                  <c:v>72.45821505320534</c:v>
                </c:pt>
                <c:pt idx="14">
                  <c:v>70.00860810236351</c:v>
                </c:pt>
                <c:pt idx="15">
                  <c:v>67.5324333695447</c:v>
                </c:pt>
                <c:pt idx="16">
                  <c:v>67.48822976267653</c:v>
                </c:pt>
                <c:pt idx="17">
                  <c:v>66.79982557900976</c:v>
                </c:pt>
                <c:pt idx="18">
                  <c:v>65.73539597140946</c:v>
                </c:pt>
                <c:pt idx="19">
                  <c:v>65.41193041338005</c:v>
                </c:pt>
                <c:pt idx="20">
                  <c:v>65.11385501721507</c:v>
                </c:pt>
                <c:pt idx="21">
                  <c:v>64.33128575972937</c:v>
                </c:pt>
                <c:pt idx="22">
                  <c:v>61.0850644937377</c:v>
                </c:pt>
                <c:pt idx="23">
                  <c:v>60.547703020840885</c:v>
                </c:pt>
                <c:pt idx="24">
                  <c:v>59.98158663341672</c:v>
                </c:pt>
                <c:pt idx="25">
                  <c:v>58.62173036864179</c:v>
                </c:pt>
                <c:pt idx="26">
                  <c:v>58.616387752603124</c:v>
                </c:pt>
                <c:pt idx="27">
                  <c:v>58.09609101684341</c:v>
                </c:pt>
                <c:pt idx="28">
                  <c:v>55.488724059516386</c:v>
                </c:pt>
                <c:pt idx="29">
                  <c:v>51.87122134304313</c:v>
                </c:pt>
                <c:pt idx="30">
                  <c:v>50.6445255060758</c:v>
                </c:pt>
                <c:pt idx="31">
                  <c:v>49.46896625517479</c:v>
                </c:pt>
                <c:pt idx="32">
                  <c:v>49.0261430286153</c:v>
                </c:pt>
                <c:pt idx="33">
                  <c:v>44.46769123563761</c:v>
                </c:pt>
                <c:pt idx="34">
                  <c:v>40.81731455880096</c:v>
                </c:pt>
                <c:pt idx="35">
                  <c:v>39.84011986251539</c:v>
                </c:pt>
                <c:pt idx="36">
                  <c:v>39.25827276227047</c:v>
                </c:pt>
                <c:pt idx="37">
                  <c:v>38.95453267448507</c:v>
                </c:pt>
                <c:pt idx="38">
                  <c:v>37.98668920643533</c:v>
                </c:pt>
                <c:pt idx="39">
                  <c:v>35.48530455736452</c:v>
                </c:pt>
                <c:pt idx="40">
                  <c:v>33.85132653596525</c:v>
                </c:pt>
                <c:pt idx="41">
                  <c:v>33.841152632418705</c:v>
                </c:pt>
                <c:pt idx="42">
                  <c:v>33.19540855360462</c:v>
                </c:pt>
                <c:pt idx="43">
                  <c:v>31.716108510076147</c:v>
                </c:pt>
                <c:pt idx="44">
                  <c:v>29.53469050053017</c:v>
                </c:pt>
                <c:pt idx="45">
                  <c:v>24.11994929857826</c:v>
                </c:pt>
                <c:pt idx="46">
                  <c:v>22.44346266375878</c:v>
                </c:pt>
                <c:pt idx="47">
                  <c:v>20.115856084379008</c:v>
                </c:pt>
                <c:pt idx="48">
                  <c:v>19.337317289099172</c:v>
                </c:pt>
                <c:pt idx="49">
                  <c:v>18.93025782824363</c:v>
                </c:pt>
                <c:pt idx="50">
                  <c:v>18.12099344652798</c:v>
                </c:pt>
                <c:pt idx="51">
                  <c:v>13.660544854947286</c:v>
                </c:pt>
                <c:pt idx="52">
                  <c:v>12.576181191238783</c:v>
                </c:pt>
                <c:pt idx="53">
                  <c:v>12.223350094393378</c:v>
                </c:pt>
                <c:pt idx="54">
                  <c:v>9.392299360368765</c:v>
                </c:pt>
                <c:pt idx="55">
                  <c:v>8.474501117581356</c:v>
                </c:pt>
                <c:pt idx="56">
                  <c:v>7.4317468337446195</c:v>
                </c:pt>
                <c:pt idx="57">
                  <c:v>6.018355091742906</c:v>
                </c:pt>
                <c:pt idx="58">
                  <c:v>4.459577261104681</c:v>
                </c:pt>
                <c:pt idx="59">
                  <c:v>2.9211725823285977</c:v>
                </c:pt>
                <c:pt idx="60">
                  <c:v>2.3154896194307586</c:v>
                </c:pt>
                <c:pt idx="61">
                  <c:v>0.9754168240048372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针灸科</c:v>
                </c:pt>
                <c:pt idx="7">
                  <c:v>推拿科</c:v>
                </c:pt>
                <c:pt idx="8">
                  <c:v>康复科</c:v>
                </c:pt>
                <c:pt idx="9">
                  <c:v>眼科</c:v>
                </c:pt>
                <c:pt idx="10">
                  <c:v>关节骨科</c:v>
                </c:pt>
                <c:pt idx="11">
                  <c:v>美容皮肤科</c:v>
                </c:pt>
                <c:pt idx="12">
                  <c:v>脑病一科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脑病二科</c:v>
                </c:pt>
                <c:pt idx="16">
                  <c:v>神经内科</c:v>
                </c:pt>
                <c:pt idx="17">
                  <c:v>脑病三科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肾病科</c:v>
                </c:pt>
                <c:pt idx="21">
                  <c:v>内分泌科</c:v>
                </c:pt>
                <c:pt idx="22">
                  <c:v>妇科妇二科合并</c:v>
                </c:pt>
                <c:pt idx="23">
                  <c:v>中医经典科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创伤骨科</c:v>
                </c:pt>
                <c:pt idx="27">
                  <c:v>耳鼻喉科</c:v>
                </c:pt>
                <c:pt idx="28">
                  <c:v>心病三科</c:v>
                </c:pt>
                <c:pt idx="29">
                  <c:v>骨科</c:v>
                </c:pt>
                <c:pt idx="30">
                  <c:v>消化内科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脾胃病科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运动损伤骨科</c:v>
                </c:pt>
                <c:pt idx="37">
                  <c:v>产科</c:v>
                </c:pt>
                <c:pt idx="38">
                  <c:v>心病一科</c:v>
                </c:pt>
                <c:pt idx="39">
                  <c:v>综合内科</c:v>
                </c:pt>
                <c:pt idx="40">
                  <c:v>肾脏内科</c:v>
                </c:pt>
                <c:pt idx="41">
                  <c:v>心病四科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老年医学科</c:v>
                </c:pt>
                <c:pt idx="45">
                  <c:v>周围血管科</c:v>
                </c:pt>
                <c:pt idx="46">
                  <c:v>脊柱骨科</c:v>
                </c:pt>
                <c:pt idx="47">
                  <c:v>医院</c:v>
                </c:pt>
                <c:pt idx="48">
                  <c:v>风湿病科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肝胆外科</c:v>
                </c:pt>
                <c:pt idx="54">
                  <c:v>普通外科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血液科</c:v>
                </c:pt>
                <c:pt idx="58">
                  <c:v>西区重症医学科</c:v>
                </c:pt>
                <c:pt idx="59">
                  <c:v>重症医学科</c:v>
                </c:pt>
                <c:pt idx="60">
                  <c:v>东区重症医学科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男科</c:v>
                </c:pt>
                <c:pt idx="2">
                  <c:v>微创骨科</c:v>
                </c:pt>
                <c:pt idx="3">
                  <c:v>康复科</c:v>
                </c:pt>
                <c:pt idx="4">
                  <c:v>小儿推拿科</c:v>
                </c:pt>
                <c:pt idx="5">
                  <c:v>口腔科</c:v>
                </c:pt>
                <c:pt idx="6">
                  <c:v>脊柱骨科</c:v>
                </c:pt>
                <c:pt idx="7">
                  <c:v>皮肤科</c:v>
                </c:pt>
                <c:pt idx="8">
                  <c:v>重症医学科</c:v>
                </c:pt>
                <c:pt idx="9">
                  <c:v>脾胃科消化科合并</c:v>
                </c:pt>
                <c:pt idx="10">
                  <c:v>美容皮肤科</c:v>
                </c:pt>
                <c:pt idx="11">
                  <c:v>肾病科</c:v>
                </c:pt>
                <c:pt idx="12">
                  <c:v>综合内科</c:v>
                </c:pt>
                <c:pt idx="13">
                  <c:v>东区重症医学科</c:v>
                </c:pt>
                <c:pt idx="14">
                  <c:v>乳腺甲状腺外科</c:v>
                </c:pt>
                <c:pt idx="15">
                  <c:v>神经内科</c:v>
                </c:pt>
                <c:pt idx="16">
                  <c:v>儿科</c:v>
                </c:pt>
                <c:pt idx="17">
                  <c:v>肛肠科</c:v>
                </c:pt>
                <c:pt idx="18">
                  <c:v>血液科</c:v>
                </c:pt>
                <c:pt idx="19">
                  <c:v>耳鼻喉科</c:v>
                </c:pt>
                <c:pt idx="20">
                  <c:v>肝病科</c:v>
                </c:pt>
                <c:pt idx="21">
                  <c:v>针灸科</c:v>
                </c:pt>
                <c:pt idx="22">
                  <c:v>骨科</c:v>
                </c:pt>
                <c:pt idx="23">
                  <c:v>治未病中心</c:v>
                </c:pt>
                <c:pt idx="24">
                  <c:v>心病三科</c:v>
                </c:pt>
                <c:pt idx="25">
                  <c:v>脾胃病科</c:v>
                </c:pt>
                <c:pt idx="26">
                  <c:v>肿瘤内科</c:v>
                </c:pt>
                <c:pt idx="27">
                  <c:v>心病二科</c:v>
                </c:pt>
                <c:pt idx="28">
                  <c:v>身心医学科</c:v>
                </c:pt>
                <c:pt idx="29">
                  <c:v>肝胆外科</c:v>
                </c:pt>
                <c:pt idx="30">
                  <c:v>内分泌科</c:v>
                </c:pt>
                <c:pt idx="31">
                  <c:v>中医经典科</c:v>
                </c:pt>
                <c:pt idx="32">
                  <c:v>脑病一科</c:v>
                </c:pt>
                <c:pt idx="33">
                  <c:v>泌尿外科</c:v>
                </c:pt>
                <c:pt idx="34">
                  <c:v>创伤骨科</c:v>
                </c:pt>
                <c:pt idx="35">
                  <c:v>普通外科</c:v>
                </c:pt>
                <c:pt idx="36">
                  <c:v>产科</c:v>
                </c:pt>
                <c:pt idx="37">
                  <c:v>推拿科</c:v>
                </c:pt>
                <c:pt idx="38">
                  <c:v>妇二科</c:v>
                </c:pt>
                <c:pt idx="39">
                  <c:v>风湿病科</c:v>
                </c:pt>
                <c:pt idx="40">
                  <c:v>脑病三科</c:v>
                </c:pt>
                <c:pt idx="41">
                  <c:v>心病四科</c:v>
                </c:pt>
                <c:pt idx="42">
                  <c:v>肾脏内科</c:v>
                </c:pt>
                <c:pt idx="43">
                  <c:v>消化内科</c:v>
                </c:pt>
                <c:pt idx="44">
                  <c:v>周围血管科</c:v>
                </c:pt>
                <c:pt idx="45">
                  <c:v>眼科</c:v>
                </c:pt>
                <c:pt idx="46">
                  <c:v>运动损伤骨科</c:v>
                </c:pt>
                <c:pt idx="47">
                  <c:v>妇科</c:v>
                </c:pt>
                <c:pt idx="48">
                  <c:v>心血管内科</c:v>
                </c:pt>
                <c:pt idx="49">
                  <c:v>东区肾病科</c:v>
                </c:pt>
                <c:pt idx="50">
                  <c:v>脑病二科</c:v>
                </c:pt>
                <c:pt idx="51">
                  <c:v>老年医学科</c:v>
                </c:pt>
                <c:pt idx="52">
                  <c:v>神经外科</c:v>
                </c:pt>
                <c:pt idx="53">
                  <c:v>中医外治中心</c:v>
                </c:pt>
                <c:pt idx="54">
                  <c:v>关节骨科</c:v>
                </c:pt>
                <c:pt idx="55">
                  <c:v>呼吸内科</c:v>
                </c:pt>
                <c:pt idx="56">
                  <c:v>西区重症医学科</c:v>
                </c:pt>
                <c:pt idx="57">
                  <c:v>小儿骨科</c:v>
                </c:pt>
                <c:pt idx="58">
                  <c:v>妇科妇二科合并</c:v>
                </c:pt>
                <c:pt idx="59">
                  <c:v>胸外科</c:v>
                </c:pt>
                <c:pt idx="60">
                  <c:v>医院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99.59377045341185</c:v>
                </c:pt>
                <c:pt idx="2">
                  <c:v>99.45812747678386</c:v>
                </c:pt>
                <c:pt idx="3">
                  <c:v>97.44504662033012</c:v>
                </c:pt>
                <c:pt idx="4">
                  <c:v>97.43748776515804</c:v>
                </c:pt>
                <c:pt idx="5">
                  <c:v>95.63601948014909</c:v>
                </c:pt>
                <c:pt idx="6">
                  <c:v>94.96169737126213</c:v>
                </c:pt>
                <c:pt idx="7">
                  <c:v>92.31424396131113</c:v>
                </c:pt>
                <c:pt idx="8">
                  <c:v>89.24597778759616</c:v>
                </c:pt>
                <c:pt idx="9">
                  <c:v>85.76225320513097</c:v>
                </c:pt>
                <c:pt idx="10">
                  <c:v>85.57715820396433</c:v>
                </c:pt>
                <c:pt idx="11">
                  <c:v>83.94384827911053</c:v>
                </c:pt>
                <c:pt idx="12">
                  <c:v>83.48520058042685</c:v>
                </c:pt>
                <c:pt idx="13">
                  <c:v>81.65332162924919</c:v>
                </c:pt>
                <c:pt idx="14">
                  <c:v>80.12298952080197</c:v>
                </c:pt>
                <c:pt idx="15">
                  <c:v>79.0030151879475</c:v>
                </c:pt>
                <c:pt idx="16">
                  <c:v>78.79086128072508</c:v>
                </c:pt>
                <c:pt idx="17">
                  <c:v>76.74940079928588</c:v>
                </c:pt>
                <c:pt idx="18">
                  <c:v>75.97077756227777</c:v>
                </c:pt>
                <c:pt idx="19">
                  <c:v>75.11372210504068</c:v>
                </c:pt>
                <c:pt idx="20">
                  <c:v>73.93672312909034</c:v>
                </c:pt>
                <c:pt idx="21">
                  <c:v>71.70544045368621</c:v>
                </c:pt>
                <c:pt idx="22">
                  <c:v>71.41760320024768</c:v>
                </c:pt>
                <c:pt idx="23">
                  <c:v>70.51104213722078</c:v>
                </c:pt>
                <c:pt idx="24">
                  <c:v>64.25247705073699</c:v>
                </c:pt>
                <c:pt idx="25">
                  <c:v>63.115733400318334</c:v>
                </c:pt>
                <c:pt idx="26">
                  <c:v>60.8012867726107</c:v>
                </c:pt>
                <c:pt idx="27">
                  <c:v>59.89097386048626</c:v>
                </c:pt>
                <c:pt idx="28">
                  <c:v>58.668311894648774</c:v>
                </c:pt>
                <c:pt idx="29">
                  <c:v>58.27655368899382</c:v>
                </c:pt>
                <c:pt idx="30">
                  <c:v>58.149409287497214</c:v>
                </c:pt>
                <c:pt idx="31">
                  <c:v>57.59697835626635</c:v>
                </c:pt>
                <c:pt idx="32">
                  <c:v>55.23406702734717</c:v>
                </c:pt>
                <c:pt idx="33">
                  <c:v>54.73439871342102</c:v>
                </c:pt>
                <c:pt idx="34">
                  <c:v>51.77740303313029</c:v>
                </c:pt>
                <c:pt idx="35">
                  <c:v>50.11013977190552</c:v>
                </c:pt>
                <c:pt idx="36">
                  <c:v>48.583932294144645</c:v>
                </c:pt>
                <c:pt idx="37">
                  <c:v>47.46216563883518</c:v>
                </c:pt>
                <c:pt idx="38">
                  <c:v>45.74120931654995</c:v>
                </c:pt>
                <c:pt idx="39">
                  <c:v>44.5623025806343</c:v>
                </c:pt>
                <c:pt idx="40">
                  <c:v>44.329829618568105</c:v>
                </c:pt>
                <c:pt idx="41">
                  <c:v>44.26594410653608</c:v>
                </c:pt>
                <c:pt idx="42">
                  <c:v>41.432162939829134</c:v>
                </c:pt>
                <c:pt idx="43">
                  <c:v>40.32245772297519</c:v>
                </c:pt>
                <c:pt idx="44">
                  <c:v>40.05870088979323</c:v>
                </c:pt>
                <c:pt idx="45">
                  <c:v>38.13069679375499</c:v>
                </c:pt>
                <c:pt idx="46">
                  <c:v>37.390839438631176</c:v>
                </c:pt>
                <c:pt idx="47">
                  <c:v>36.330718766271964</c:v>
                </c:pt>
                <c:pt idx="48">
                  <c:v>35.69828651723109</c:v>
                </c:pt>
                <c:pt idx="49">
                  <c:v>33.26823173864917</c:v>
                </c:pt>
                <c:pt idx="50">
                  <c:v>31.939427889871066</c:v>
                </c:pt>
                <c:pt idx="51">
                  <c:v>31.821845001090125</c:v>
                </c:pt>
                <c:pt idx="52">
                  <c:v>18.437145397242066</c:v>
                </c:pt>
                <c:pt idx="53">
                  <c:v>17.051214887615398</c:v>
                </c:pt>
                <c:pt idx="54">
                  <c:v>16.710477536510016</c:v>
                </c:pt>
                <c:pt idx="55">
                  <c:v>14.243995674351194</c:v>
                </c:pt>
                <c:pt idx="56">
                  <c:v>12.122084547321105</c:v>
                </c:pt>
                <c:pt idx="57">
                  <c:v>11.195000547496772</c:v>
                </c:pt>
                <c:pt idx="58">
                  <c:v>9.50870303626401</c:v>
                </c:pt>
                <c:pt idx="59">
                  <c:v>4.417633439985276</c:v>
                </c:pt>
                <c:pt idx="60">
                  <c:v>0.9780105855262223</c:v>
                </c:pt>
                <c:pt idx="61">
                  <c:v>0.28618728038172836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身心医学科</c:v>
                </c:pt>
                <c:pt idx="2">
                  <c:v>显微骨科</c:v>
                </c:pt>
                <c:pt idx="3">
                  <c:v>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脑病一科</c:v>
                </c:pt>
                <c:pt idx="7">
                  <c:v>肝病科</c:v>
                </c:pt>
                <c:pt idx="8">
                  <c:v>肾脏内科</c:v>
                </c:pt>
                <c:pt idx="9">
                  <c:v>泌尿外科</c:v>
                </c:pt>
                <c:pt idx="10">
                  <c:v>乳腺甲状腺外科</c:v>
                </c:pt>
                <c:pt idx="11">
                  <c:v>心血管内科</c:v>
                </c:pt>
                <c:pt idx="12">
                  <c:v>风湿病科</c:v>
                </c:pt>
                <c:pt idx="13">
                  <c:v>脾胃病科</c:v>
                </c:pt>
                <c:pt idx="14">
                  <c:v>创伤骨科</c:v>
                </c:pt>
                <c:pt idx="15">
                  <c:v>妇二科</c:v>
                </c:pt>
                <c:pt idx="16">
                  <c:v>康复科</c:v>
                </c:pt>
                <c:pt idx="17">
                  <c:v>中医外治中心</c:v>
                </c:pt>
                <c:pt idx="18">
                  <c:v>美容皮肤科</c:v>
                </c:pt>
                <c:pt idx="19">
                  <c:v>心病二科</c:v>
                </c:pt>
                <c:pt idx="20">
                  <c:v>脊柱骨科</c:v>
                </c:pt>
                <c:pt idx="21">
                  <c:v>产科</c:v>
                </c:pt>
                <c:pt idx="22">
                  <c:v>脾胃科消化科合并</c:v>
                </c:pt>
                <c:pt idx="23">
                  <c:v>神经外科</c:v>
                </c:pt>
                <c:pt idx="24">
                  <c:v>脑病二科</c:v>
                </c:pt>
                <c:pt idx="25">
                  <c:v>妇科妇二科合并</c:v>
                </c:pt>
                <c:pt idx="26">
                  <c:v>针灸科</c:v>
                </c:pt>
                <c:pt idx="27">
                  <c:v>脑病三科</c:v>
                </c:pt>
                <c:pt idx="28">
                  <c:v>耳鼻喉科</c:v>
                </c:pt>
                <c:pt idx="29">
                  <c:v>心病三科</c:v>
                </c:pt>
                <c:pt idx="30">
                  <c:v>呼吸内科</c:v>
                </c:pt>
                <c:pt idx="31">
                  <c:v>运动损伤骨科</c:v>
                </c:pt>
                <c:pt idx="32">
                  <c:v>重症医学科</c:v>
                </c:pt>
                <c:pt idx="33">
                  <c:v>东区肾病科</c:v>
                </c:pt>
                <c:pt idx="34">
                  <c:v>医院</c:v>
                </c:pt>
                <c:pt idx="35">
                  <c:v>普通外科</c:v>
                </c:pt>
                <c:pt idx="36">
                  <c:v>胸外科</c:v>
                </c:pt>
                <c:pt idx="37">
                  <c:v>肛肠科</c:v>
                </c:pt>
                <c:pt idx="38">
                  <c:v>中医经典科</c:v>
                </c:pt>
                <c:pt idx="39">
                  <c:v>血液科</c:v>
                </c:pt>
                <c:pt idx="40">
                  <c:v>东区重症医学科</c:v>
                </c:pt>
                <c:pt idx="41">
                  <c:v>心病一科</c:v>
                </c:pt>
                <c:pt idx="42">
                  <c:v>肾病科</c:v>
                </c:pt>
                <c:pt idx="43">
                  <c:v>眼科</c:v>
                </c:pt>
                <c:pt idx="44">
                  <c:v>周围血管科</c:v>
                </c:pt>
                <c:pt idx="45">
                  <c:v>神经内科</c:v>
                </c:pt>
                <c:pt idx="46">
                  <c:v>微创骨科</c:v>
                </c:pt>
                <c:pt idx="47">
                  <c:v>西区重症医学科</c:v>
                </c:pt>
                <c:pt idx="48">
                  <c:v>肿瘤内科</c:v>
                </c:pt>
                <c:pt idx="49">
                  <c:v>骨科</c:v>
                </c:pt>
                <c:pt idx="50">
                  <c:v>消化内科</c:v>
                </c:pt>
                <c:pt idx="51">
                  <c:v>肝胆外科</c:v>
                </c:pt>
                <c:pt idx="52">
                  <c:v>关节骨科</c:v>
                </c:pt>
                <c:pt idx="53">
                  <c:v>老年医学科</c:v>
                </c:pt>
                <c:pt idx="54">
                  <c:v>小儿推拿科</c:v>
                </c:pt>
                <c:pt idx="55">
                  <c:v>口腔科</c:v>
                </c:pt>
                <c:pt idx="56">
                  <c:v>妇科</c:v>
                </c:pt>
                <c:pt idx="57">
                  <c:v>综合内科</c:v>
                </c:pt>
                <c:pt idx="58">
                  <c:v>男科</c:v>
                </c:pt>
                <c:pt idx="59">
                  <c:v>小儿骨科</c:v>
                </c:pt>
                <c:pt idx="60">
                  <c:v>皮肤科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99.22500177730561</c:v>
                </c:pt>
                <c:pt idx="2">
                  <c:v>98.68719299287878</c:v>
                </c:pt>
                <c:pt idx="3">
                  <c:v>97.02353360908829</c:v>
                </c:pt>
                <c:pt idx="4">
                  <c:v>95.94879015284154</c:v>
                </c:pt>
                <c:pt idx="5">
                  <c:v>95.7934603252021</c:v>
                </c:pt>
                <c:pt idx="6">
                  <c:v>93.28367723340571</c:v>
                </c:pt>
                <c:pt idx="7">
                  <c:v>93.07956639863751</c:v>
                </c:pt>
                <c:pt idx="8">
                  <c:v>92.78663026294919</c:v>
                </c:pt>
                <c:pt idx="9">
                  <c:v>92.11708408164272</c:v>
                </c:pt>
                <c:pt idx="10">
                  <c:v>91.45222111184059</c:v>
                </c:pt>
                <c:pt idx="11">
                  <c:v>88.05265078569658</c:v>
                </c:pt>
                <c:pt idx="12">
                  <c:v>86.10940014654776</c:v>
                </c:pt>
                <c:pt idx="13">
                  <c:v>84.73578846604241</c:v>
                </c:pt>
                <c:pt idx="14">
                  <c:v>81.59448150620594</c:v>
                </c:pt>
                <c:pt idx="15">
                  <c:v>80.48422264966717</c:v>
                </c:pt>
                <c:pt idx="16">
                  <c:v>78.52803679231717</c:v>
                </c:pt>
                <c:pt idx="17">
                  <c:v>74.261815691406</c:v>
                </c:pt>
                <c:pt idx="18">
                  <c:v>73.01632338132166</c:v>
                </c:pt>
                <c:pt idx="19">
                  <c:v>72.5992983956588</c:v>
                </c:pt>
                <c:pt idx="20">
                  <c:v>72.40005108966983</c:v>
                </c:pt>
                <c:pt idx="21">
                  <c:v>72.20712693222805</c:v>
                </c:pt>
                <c:pt idx="22">
                  <c:v>68.4156851513891</c:v>
                </c:pt>
                <c:pt idx="23">
                  <c:v>65.00698414745247</c:v>
                </c:pt>
                <c:pt idx="24">
                  <c:v>64.74451256394406</c:v>
                </c:pt>
                <c:pt idx="25">
                  <c:v>64.29797420361406</c:v>
                </c:pt>
                <c:pt idx="26">
                  <c:v>60.92964311062642</c:v>
                </c:pt>
                <c:pt idx="27">
                  <c:v>60.43733058146301</c:v>
                </c:pt>
                <c:pt idx="28">
                  <c:v>58.231986632666725</c:v>
                </c:pt>
                <c:pt idx="29">
                  <c:v>57.94208058098628</c:v>
                </c:pt>
                <c:pt idx="30">
                  <c:v>57.61465548673879</c:v>
                </c:pt>
                <c:pt idx="31">
                  <c:v>56.80701487360379</c:v>
                </c:pt>
                <c:pt idx="32">
                  <c:v>55.6041346355942</c:v>
                </c:pt>
                <c:pt idx="33">
                  <c:v>51.26122727732445</c:v>
                </c:pt>
                <c:pt idx="34">
                  <c:v>49.497479034067005</c:v>
                </c:pt>
                <c:pt idx="35">
                  <c:v>49.04433948405761</c:v>
                </c:pt>
                <c:pt idx="36">
                  <c:v>48.8130611299728</c:v>
                </c:pt>
                <c:pt idx="37">
                  <c:v>47.387930648155596</c:v>
                </c:pt>
                <c:pt idx="38">
                  <c:v>45.87680272653691</c:v>
                </c:pt>
                <c:pt idx="39">
                  <c:v>41.60765301914301</c:v>
                </c:pt>
                <c:pt idx="40">
                  <c:v>41.10487448937531</c:v>
                </c:pt>
                <c:pt idx="41">
                  <c:v>35.71779933461235</c:v>
                </c:pt>
                <c:pt idx="42">
                  <c:v>33.334173964426924</c:v>
                </c:pt>
                <c:pt idx="43">
                  <c:v>30.416254715534773</c:v>
                </c:pt>
                <c:pt idx="44">
                  <c:v>29.202703805188953</c:v>
                </c:pt>
                <c:pt idx="45">
                  <c:v>28.5251223462513</c:v>
                </c:pt>
                <c:pt idx="46">
                  <c:v>27.87361149573653</c:v>
                </c:pt>
                <c:pt idx="47">
                  <c:v>26.22953472600548</c:v>
                </c:pt>
                <c:pt idx="48">
                  <c:v>25.518813218204535</c:v>
                </c:pt>
                <c:pt idx="49">
                  <c:v>23.835510100061033</c:v>
                </c:pt>
                <c:pt idx="50">
                  <c:v>23.562465410281547</c:v>
                </c:pt>
                <c:pt idx="51">
                  <c:v>22.43336260062615</c:v>
                </c:pt>
                <c:pt idx="52">
                  <c:v>19.857399933410992</c:v>
                </c:pt>
                <c:pt idx="53">
                  <c:v>18.559380092987677</c:v>
                </c:pt>
                <c:pt idx="54">
                  <c:v>18.45405890310324</c:v>
                </c:pt>
                <c:pt idx="55">
                  <c:v>8.103791271446102</c:v>
                </c:pt>
                <c:pt idx="56">
                  <c:v>7.980579647429697</c:v>
                </c:pt>
                <c:pt idx="57">
                  <c:v>4.990893132410181</c:v>
                </c:pt>
                <c:pt idx="58">
                  <c:v>4.06263585423813</c:v>
                </c:pt>
                <c:pt idx="59">
                  <c:v>3.903816226747665</c:v>
                </c:pt>
                <c:pt idx="60">
                  <c:v>3.1297106230637253</c:v>
                </c:pt>
                <c:pt idx="61">
                  <c:v>2.378728319196173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脑病二科</c:v>
                </c:pt>
                <c:pt idx="1">
                  <c:v>皮肤科</c:v>
                </c:pt>
                <c:pt idx="2">
                  <c:v>东区重症医学科</c:v>
                </c:pt>
                <c:pt idx="3">
                  <c:v>风湿病科</c:v>
                </c:pt>
                <c:pt idx="4">
                  <c:v>男科</c:v>
                </c:pt>
                <c:pt idx="5">
                  <c:v>治未病中心</c:v>
                </c:pt>
                <c:pt idx="6">
                  <c:v>耳鼻喉科</c:v>
                </c:pt>
                <c:pt idx="7">
                  <c:v>西区重症医学科</c:v>
                </c:pt>
                <c:pt idx="8">
                  <c:v>脾胃科消化科合并</c:v>
                </c:pt>
                <c:pt idx="9">
                  <c:v>脊柱骨科</c:v>
                </c:pt>
                <c:pt idx="10">
                  <c:v>肝胆外科</c:v>
                </c:pt>
                <c:pt idx="11">
                  <c:v>推拿科</c:v>
                </c:pt>
                <c:pt idx="12">
                  <c:v>消化内科</c:v>
                </c:pt>
                <c:pt idx="13">
                  <c:v>产科</c:v>
                </c:pt>
                <c:pt idx="14">
                  <c:v>胸外科</c:v>
                </c:pt>
                <c:pt idx="15">
                  <c:v>显微骨科</c:v>
                </c:pt>
                <c:pt idx="16">
                  <c:v>微创骨科</c:v>
                </c:pt>
                <c:pt idx="17">
                  <c:v>心病三科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小儿骨科</c:v>
                </c:pt>
                <c:pt idx="21">
                  <c:v>关节骨科</c:v>
                </c:pt>
                <c:pt idx="22">
                  <c:v>周围血管科</c:v>
                </c:pt>
                <c:pt idx="23">
                  <c:v>运动损伤骨科</c:v>
                </c:pt>
                <c:pt idx="24">
                  <c:v>妇二科</c:v>
                </c:pt>
                <c:pt idx="25">
                  <c:v>综合内科</c:v>
                </c:pt>
                <c:pt idx="26">
                  <c:v>儿科</c:v>
                </c:pt>
                <c:pt idx="27">
                  <c:v>针灸科</c:v>
                </c:pt>
                <c:pt idx="28">
                  <c:v>中医经典科</c:v>
                </c:pt>
                <c:pt idx="29">
                  <c:v>重症医学科</c:v>
                </c:pt>
                <c:pt idx="30">
                  <c:v>肝病科</c:v>
                </c:pt>
                <c:pt idx="31">
                  <c:v>美容皮肤科</c:v>
                </c:pt>
                <c:pt idx="32">
                  <c:v>骨科</c:v>
                </c:pt>
                <c:pt idx="33">
                  <c:v>妇科妇二科合并</c:v>
                </c:pt>
                <c:pt idx="34">
                  <c:v>眼科</c:v>
                </c:pt>
                <c:pt idx="35">
                  <c:v>老年医学科</c:v>
                </c:pt>
                <c:pt idx="36">
                  <c:v>康复科</c:v>
                </c:pt>
                <c:pt idx="37">
                  <c:v>心病四科</c:v>
                </c:pt>
                <c:pt idx="38">
                  <c:v>身心医学科</c:v>
                </c:pt>
                <c:pt idx="39">
                  <c:v>神经内科</c:v>
                </c:pt>
                <c:pt idx="40">
                  <c:v>肛肠科</c:v>
                </c:pt>
                <c:pt idx="41">
                  <c:v>东区肾病科</c:v>
                </c:pt>
                <c:pt idx="42">
                  <c:v>内分泌科</c:v>
                </c:pt>
                <c:pt idx="43">
                  <c:v>肿瘤内科</c:v>
                </c:pt>
                <c:pt idx="44">
                  <c:v>神经外科</c:v>
                </c:pt>
                <c:pt idx="45">
                  <c:v>呼吸内科</c:v>
                </c:pt>
                <c:pt idx="46">
                  <c:v>中医外治中心</c:v>
                </c:pt>
                <c:pt idx="47">
                  <c:v>口腔科</c:v>
                </c:pt>
                <c:pt idx="48">
                  <c:v>心血管内科</c:v>
                </c:pt>
                <c:pt idx="49">
                  <c:v>脑病一科</c:v>
                </c:pt>
                <c:pt idx="50">
                  <c:v>普通外科</c:v>
                </c:pt>
                <c:pt idx="51">
                  <c:v>脑病三科</c:v>
                </c:pt>
                <c:pt idx="52">
                  <c:v>小儿推拿科</c:v>
                </c:pt>
                <c:pt idx="53">
                  <c:v>血液科</c:v>
                </c:pt>
                <c:pt idx="54">
                  <c:v>泌尿外科</c:v>
                </c:pt>
                <c:pt idx="55">
                  <c:v>创伤骨科</c:v>
                </c:pt>
                <c:pt idx="56">
                  <c:v>乳腺甲状腺外科</c:v>
                </c:pt>
                <c:pt idx="57">
                  <c:v>肾病科</c:v>
                </c:pt>
                <c:pt idx="58">
                  <c:v>心病一科</c:v>
                </c:pt>
                <c:pt idx="59">
                  <c:v>脾胃病科</c:v>
                </c:pt>
                <c:pt idx="60">
                  <c:v>医院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99.01566729198659</c:v>
                </c:pt>
                <c:pt idx="2">
                  <c:v>96.09259140168847</c:v>
                </c:pt>
                <c:pt idx="3">
                  <c:v>95.1955651052723</c:v>
                </c:pt>
                <c:pt idx="4">
                  <c:v>94.5349395617521</c:v>
                </c:pt>
                <c:pt idx="5">
                  <c:v>92.72900860264198</c:v>
                </c:pt>
                <c:pt idx="6">
                  <c:v>89.21309748988797</c:v>
                </c:pt>
                <c:pt idx="7">
                  <c:v>88.23370963789695</c:v>
                </c:pt>
                <c:pt idx="8">
                  <c:v>87.7927881754368</c:v>
                </c:pt>
                <c:pt idx="9">
                  <c:v>86.54467420682121</c:v>
                </c:pt>
                <c:pt idx="10">
                  <c:v>86.469215482201</c:v>
                </c:pt>
                <c:pt idx="11">
                  <c:v>81.95854867262042</c:v>
                </c:pt>
                <c:pt idx="12">
                  <c:v>81.4243810835555</c:v>
                </c:pt>
                <c:pt idx="13">
                  <c:v>79.9162835831842</c:v>
                </c:pt>
                <c:pt idx="14">
                  <c:v>77.32205086326046</c:v>
                </c:pt>
                <c:pt idx="15">
                  <c:v>73.0508314595498</c:v>
                </c:pt>
                <c:pt idx="16">
                  <c:v>72.82121634670388</c:v>
                </c:pt>
                <c:pt idx="17">
                  <c:v>71.40361546644333</c:v>
                </c:pt>
                <c:pt idx="18">
                  <c:v>70.21570063887889</c:v>
                </c:pt>
                <c:pt idx="19">
                  <c:v>67.24014209914769</c:v>
                </c:pt>
                <c:pt idx="20">
                  <c:v>64.6443006843615</c:v>
                </c:pt>
                <c:pt idx="21">
                  <c:v>63.72160309502283</c:v>
                </c:pt>
                <c:pt idx="22">
                  <c:v>63.64421362182818</c:v>
                </c:pt>
                <c:pt idx="23">
                  <c:v>63.578486670643215</c:v>
                </c:pt>
                <c:pt idx="24">
                  <c:v>63.09200468836804</c:v>
                </c:pt>
                <c:pt idx="25">
                  <c:v>63.06381596578364</c:v>
                </c:pt>
                <c:pt idx="26">
                  <c:v>60.036592877604456</c:v>
                </c:pt>
                <c:pt idx="27">
                  <c:v>55.07579657635178</c:v>
                </c:pt>
                <c:pt idx="28">
                  <c:v>53.20110980302688</c:v>
                </c:pt>
                <c:pt idx="29">
                  <c:v>52.64808000287942</c:v>
                </c:pt>
                <c:pt idx="30">
                  <c:v>49.216875737488245</c:v>
                </c:pt>
                <c:pt idx="31">
                  <c:v>47.009507950445524</c:v>
                </c:pt>
                <c:pt idx="32">
                  <c:v>45.40298607500852</c:v>
                </c:pt>
                <c:pt idx="33">
                  <c:v>45.26565585243168</c:v>
                </c:pt>
                <c:pt idx="34">
                  <c:v>41.154617674118086</c:v>
                </c:pt>
                <c:pt idx="35">
                  <c:v>39.215289380665844</c:v>
                </c:pt>
                <c:pt idx="36">
                  <c:v>38.02666775644605</c:v>
                </c:pt>
                <c:pt idx="37">
                  <c:v>37.920976490655065</c:v>
                </c:pt>
                <c:pt idx="38">
                  <c:v>37.47529019061596</c:v>
                </c:pt>
                <c:pt idx="39">
                  <c:v>29.391400328671097</c:v>
                </c:pt>
                <c:pt idx="40">
                  <c:v>27.330939684259153</c:v>
                </c:pt>
                <c:pt idx="41">
                  <c:v>26.884629114000962</c:v>
                </c:pt>
                <c:pt idx="42">
                  <c:v>26.64507243356266</c:v>
                </c:pt>
                <c:pt idx="43">
                  <c:v>26.425956567918426</c:v>
                </c:pt>
                <c:pt idx="44">
                  <c:v>26.340373439408182</c:v>
                </c:pt>
                <c:pt idx="45">
                  <c:v>26.27046244129918</c:v>
                </c:pt>
                <c:pt idx="46">
                  <c:v>26.24534997011267</c:v>
                </c:pt>
                <c:pt idx="47">
                  <c:v>25.833127189464843</c:v>
                </c:pt>
                <c:pt idx="48">
                  <c:v>22.57513951677383</c:v>
                </c:pt>
                <c:pt idx="49">
                  <c:v>21.21401105943139</c:v>
                </c:pt>
                <c:pt idx="50">
                  <c:v>8.090232164525585</c:v>
                </c:pt>
                <c:pt idx="51">
                  <c:v>7.302364581916054</c:v>
                </c:pt>
                <c:pt idx="52">
                  <c:v>5.617391214301518</c:v>
                </c:pt>
                <c:pt idx="53">
                  <c:v>5.137462895429896</c:v>
                </c:pt>
                <c:pt idx="54">
                  <c:v>4.9339920710020895</c:v>
                </c:pt>
                <c:pt idx="55">
                  <c:v>4.9045859602321</c:v>
                </c:pt>
                <c:pt idx="56">
                  <c:v>4.3234944405444855</c:v>
                </c:pt>
                <c:pt idx="57">
                  <c:v>3.0867048887732014</c:v>
                </c:pt>
                <c:pt idx="58">
                  <c:v>2.9363921648575935</c:v>
                </c:pt>
                <c:pt idx="59">
                  <c:v>2.824671747491055</c:v>
                </c:pt>
                <c:pt idx="60">
                  <c:v>0.3445592897647312</c:v>
                </c:pt>
                <c:pt idx="61">
                  <c:v>0.1617758371865776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100.00000000000001</c:v>
                </c:pt>
                <c:pt idx="1">
                  <c:v>85.3836115186383</c:v>
                </c:pt>
                <c:pt idx="2">
                  <c:v>85.25173819728792</c:v>
                </c:pt>
                <c:pt idx="3">
                  <c:v>81.84457571977202</c:v>
                </c:pt>
                <c:pt idx="4">
                  <c:v>80.76516959676731</c:v>
                </c:pt>
                <c:pt idx="5">
                  <c:v>69.43500524573524</c:v>
                </c:pt>
                <c:pt idx="6">
                  <c:v>67.00543141423947</c:v>
                </c:pt>
                <c:pt idx="7">
                  <c:v>66.09290024718126</c:v>
                </c:pt>
                <c:pt idx="8">
                  <c:v>63.61495889520884</c:v>
                </c:pt>
                <c:pt idx="9">
                  <c:v>63.49988996850636</c:v>
                </c:pt>
                <c:pt idx="10">
                  <c:v>63.31292349723919</c:v>
                </c:pt>
                <c:pt idx="11">
                  <c:v>62.89075418915534</c:v>
                </c:pt>
                <c:pt idx="12">
                  <c:v>58.93872473961447</c:v>
                </c:pt>
                <c:pt idx="13">
                  <c:v>58.1178224431748</c:v>
                </c:pt>
                <c:pt idx="14">
                  <c:v>57.88740435489755</c:v>
                </c:pt>
                <c:pt idx="15">
                  <c:v>55.872645390230176</c:v>
                </c:pt>
                <c:pt idx="16">
                  <c:v>54.08736005542333</c:v>
                </c:pt>
                <c:pt idx="17">
                  <c:v>52.95657403361119</c:v>
                </c:pt>
                <c:pt idx="18">
                  <c:v>52.71042686892201</c:v>
                </c:pt>
                <c:pt idx="19">
                  <c:v>50.19280071862835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66.9837727845921</c:v>
                </c:pt>
                <c:pt idx="1">
                  <c:v>45.284243792529196</c:v>
                </c:pt>
                <c:pt idx="2">
                  <c:v>75.4760438055059</c:v>
                </c:pt>
                <c:pt idx="3">
                  <c:v>96.85860624539184</c:v>
                </c:pt>
                <c:pt idx="4">
                  <c:v>82.61963184670111</c:v>
                </c:pt>
                <c:pt idx="5">
                  <c:v>77.3702080405598</c:v>
                </c:pt>
                <c:pt idx="6">
                  <c:v>70.31433175554034</c:v>
                </c:pt>
                <c:pt idx="7">
                  <c:v>67.36015094945543</c:v>
                </c:pt>
                <c:pt idx="8">
                  <c:v>63.428647424115795</c:v>
                </c:pt>
                <c:pt idx="9">
                  <c:v>87.70627095984399</c:v>
                </c:pt>
                <c:pt idx="10">
                  <c:v>54.05932931801707</c:v>
                </c:pt>
                <c:pt idx="11">
                  <c:v>93.84416182872948</c:v>
                </c:pt>
                <c:pt idx="12">
                  <c:v>86.65243352750646</c:v>
                </c:pt>
                <c:pt idx="13">
                  <c:v>56.488530855935714</c:v>
                </c:pt>
                <c:pt idx="14">
                  <c:v>79.72480595693118</c:v>
                </c:pt>
                <c:pt idx="15">
                  <c:v>69.55177401873367</c:v>
                </c:pt>
                <c:pt idx="16">
                  <c:v>60.85298085564142</c:v>
                </c:pt>
                <c:pt idx="17">
                  <c:v>93.8893957821522</c:v>
                </c:pt>
                <c:pt idx="18">
                  <c:v>76.57862940862998</c:v>
                </c:pt>
                <c:pt idx="19">
                  <c:v>70.70131106674101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100.00000000000001</c:v>
                </c:pt>
                <c:pt idx="1">
                  <c:v>85.3836115186383</c:v>
                </c:pt>
                <c:pt idx="2">
                  <c:v>85.25173819728792</c:v>
                </c:pt>
                <c:pt idx="3">
                  <c:v>81.84457571977202</c:v>
                </c:pt>
                <c:pt idx="4">
                  <c:v>80.76516959676731</c:v>
                </c:pt>
                <c:pt idx="5">
                  <c:v>69.43500524573524</c:v>
                </c:pt>
                <c:pt idx="6">
                  <c:v>67.00543141423947</c:v>
                </c:pt>
                <c:pt idx="7">
                  <c:v>66.09290024718126</c:v>
                </c:pt>
                <c:pt idx="8">
                  <c:v>63.61495889520884</c:v>
                </c:pt>
                <c:pt idx="9">
                  <c:v>63.49988996850636</c:v>
                </c:pt>
                <c:pt idx="10">
                  <c:v>63.31292349723919</c:v>
                </c:pt>
                <c:pt idx="11">
                  <c:v>62.89075418915534</c:v>
                </c:pt>
                <c:pt idx="12">
                  <c:v>58.93872473961447</c:v>
                </c:pt>
                <c:pt idx="13">
                  <c:v>58.1178224431748</c:v>
                </c:pt>
                <c:pt idx="14">
                  <c:v>57.88740435489755</c:v>
                </c:pt>
                <c:pt idx="15">
                  <c:v>55.872645390230176</c:v>
                </c:pt>
                <c:pt idx="16">
                  <c:v>54.08736005542333</c:v>
                </c:pt>
                <c:pt idx="17">
                  <c:v>52.95657403361119</c:v>
                </c:pt>
                <c:pt idx="18">
                  <c:v>52.71042686892201</c:v>
                </c:pt>
                <c:pt idx="19">
                  <c:v>50.19280071862835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71.47559371518646</c:v>
                </c:pt>
                <c:pt idx="1">
                  <c:v>73.5360499428307</c:v>
                </c:pt>
                <c:pt idx="2">
                  <c:v>75.09111104010135</c:v>
                </c:pt>
                <c:pt idx="3">
                  <c:v>79.98078465858492</c:v>
                </c:pt>
                <c:pt idx="4">
                  <c:v>74.48611137587376</c:v>
                </c:pt>
                <c:pt idx="5">
                  <c:v>75.81663145169445</c:v>
                </c:pt>
                <c:pt idx="6">
                  <c:v>67.90697290926794</c:v>
                </c:pt>
                <c:pt idx="7">
                  <c:v>59.0736735937748</c:v>
                </c:pt>
                <c:pt idx="8">
                  <c:v>64.22804775565744</c:v>
                </c:pt>
                <c:pt idx="9">
                  <c:v>82.40213775048349</c:v>
                </c:pt>
                <c:pt idx="10">
                  <c:v>79.06535841487158</c:v>
                </c:pt>
                <c:pt idx="11">
                  <c:v>84.7421952849973</c:v>
                </c:pt>
                <c:pt idx="12">
                  <c:v>77.95982857581768</c:v>
                </c:pt>
                <c:pt idx="13">
                  <c:v>65.16721413998918</c:v>
                </c:pt>
                <c:pt idx="14">
                  <c:v>83.78889014038995</c:v>
                </c:pt>
                <c:pt idx="15">
                  <c:v>96.42928084825628</c:v>
                </c:pt>
                <c:pt idx="16">
                  <c:v>70.67471294960086</c:v>
                </c:pt>
                <c:pt idx="17">
                  <c:v>76.13957826487065</c:v>
                </c:pt>
                <c:pt idx="18">
                  <c:v>83.28160559546996</c:v>
                </c:pt>
                <c:pt idx="19">
                  <c:v>71.91868459062057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100.00000000000001</c:v>
                </c:pt>
                <c:pt idx="1">
                  <c:v>85.3836115186383</c:v>
                </c:pt>
                <c:pt idx="2">
                  <c:v>85.25173819728792</c:v>
                </c:pt>
                <c:pt idx="3">
                  <c:v>81.84457571977202</c:v>
                </c:pt>
                <c:pt idx="4">
                  <c:v>80.76516959676731</c:v>
                </c:pt>
                <c:pt idx="5">
                  <c:v>69.43500524573524</c:v>
                </c:pt>
                <c:pt idx="6">
                  <c:v>67.00543141423947</c:v>
                </c:pt>
                <c:pt idx="7">
                  <c:v>66.09290024718126</c:v>
                </c:pt>
                <c:pt idx="8">
                  <c:v>63.61495889520884</c:v>
                </c:pt>
                <c:pt idx="9">
                  <c:v>63.49988996850636</c:v>
                </c:pt>
                <c:pt idx="10">
                  <c:v>63.31292349723919</c:v>
                </c:pt>
                <c:pt idx="11">
                  <c:v>62.89075418915534</c:v>
                </c:pt>
                <c:pt idx="12">
                  <c:v>58.93872473961447</c:v>
                </c:pt>
                <c:pt idx="13">
                  <c:v>58.1178224431748</c:v>
                </c:pt>
                <c:pt idx="14">
                  <c:v>57.88740435489755</c:v>
                </c:pt>
                <c:pt idx="15">
                  <c:v>55.872645390230176</c:v>
                </c:pt>
                <c:pt idx="16">
                  <c:v>54.08736005542333</c:v>
                </c:pt>
                <c:pt idx="17">
                  <c:v>52.95657403361119</c:v>
                </c:pt>
                <c:pt idx="18">
                  <c:v>52.71042686892201</c:v>
                </c:pt>
                <c:pt idx="19">
                  <c:v>50.19280071862835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92.3746306906389</c:v>
                </c:pt>
                <c:pt idx="1">
                  <c:v>100</c:v>
                </c:pt>
                <c:pt idx="2">
                  <c:v>80.77494340671723</c:v>
                </c:pt>
                <c:pt idx="3">
                  <c:v>72.64541280960914</c:v>
                </c:pt>
                <c:pt idx="4">
                  <c:v>67.84371328662807</c:v>
                </c:pt>
                <c:pt idx="5">
                  <c:v>62.15404714434603</c:v>
                </c:pt>
                <c:pt idx="6">
                  <c:v>68.41470474780634</c:v>
                </c:pt>
                <c:pt idx="7">
                  <c:v>69.97491275573738</c:v>
                </c:pt>
                <c:pt idx="8">
                  <c:v>74.2664342034305</c:v>
                </c:pt>
                <c:pt idx="9">
                  <c:v>82.16041174376431</c:v>
                </c:pt>
                <c:pt idx="10">
                  <c:v>65.23992355176058</c:v>
                </c:pt>
                <c:pt idx="11">
                  <c:v>69.5080309796427</c:v>
                </c:pt>
                <c:pt idx="12">
                  <c:v>60.534860239696314</c:v>
                </c:pt>
                <c:pt idx="13">
                  <c:v>73.1342149667752</c:v>
                </c:pt>
                <c:pt idx="14">
                  <c:v>79.48256824338554</c:v>
                </c:pt>
                <c:pt idx="15">
                  <c:v>76.17422456841533</c:v>
                </c:pt>
                <c:pt idx="16">
                  <c:v>71.40995302706847</c:v>
                </c:pt>
                <c:pt idx="17">
                  <c:v>77.13811280804057</c:v>
                </c:pt>
                <c:pt idx="18">
                  <c:v>86.11568151351592</c:v>
                </c:pt>
                <c:pt idx="19">
                  <c:v>64.46907145499473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100.00000000000001</c:v>
                </c:pt>
                <c:pt idx="1">
                  <c:v>85.3836115186383</c:v>
                </c:pt>
                <c:pt idx="2">
                  <c:v>85.25173819728792</c:v>
                </c:pt>
                <c:pt idx="3">
                  <c:v>81.84457571977202</c:v>
                </c:pt>
                <c:pt idx="4">
                  <c:v>80.76516959676731</c:v>
                </c:pt>
                <c:pt idx="5">
                  <c:v>69.43500524573524</c:v>
                </c:pt>
                <c:pt idx="6">
                  <c:v>67.00543141423947</c:v>
                </c:pt>
                <c:pt idx="7">
                  <c:v>66.09290024718126</c:v>
                </c:pt>
                <c:pt idx="8">
                  <c:v>63.61495889520884</c:v>
                </c:pt>
                <c:pt idx="9">
                  <c:v>63.49988996850636</c:v>
                </c:pt>
                <c:pt idx="10">
                  <c:v>63.31292349723919</c:v>
                </c:pt>
                <c:pt idx="11">
                  <c:v>62.89075418915534</c:v>
                </c:pt>
                <c:pt idx="12">
                  <c:v>58.93872473961447</c:v>
                </c:pt>
                <c:pt idx="13">
                  <c:v>58.1178224431748</c:v>
                </c:pt>
                <c:pt idx="14">
                  <c:v>57.88740435489755</c:v>
                </c:pt>
                <c:pt idx="15">
                  <c:v>55.872645390230176</c:v>
                </c:pt>
                <c:pt idx="16">
                  <c:v>54.08736005542333</c:v>
                </c:pt>
                <c:pt idx="17">
                  <c:v>52.95657403361119</c:v>
                </c:pt>
                <c:pt idx="18">
                  <c:v>52.71042686892201</c:v>
                </c:pt>
                <c:pt idx="19">
                  <c:v>50.19280071862835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92.65609167197935</c:v>
                </c:pt>
                <c:pt idx="1">
                  <c:v>100</c:v>
                </c:pt>
                <c:pt idx="2">
                  <c:v>5.18084815132336</c:v>
                </c:pt>
                <c:pt idx="3">
                  <c:v>4.543480250320145</c:v>
                </c:pt>
                <c:pt idx="4">
                  <c:v>97.58945576912986</c:v>
                </c:pt>
                <c:pt idx="5">
                  <c:v>3.7030908024400446</c:v>
                </c:pt>
                <c:pt idx="6">
                  <c:v>45.77909678467999</c:v>
                </c:pt>
                <c:pt idx="7">
                  <c:v>5.972741184305815</c:v>
                </c:pt>
                <c:pt idx="8">
                  <c:v>4.674164744429747</c:v>
                </c:pt>
                <c:pt idx="9">
                  <c:v>7.629474944784044</c:v>
                </c:pt>
                <c:pt idx="10">
                  <c:v>36.20539077502373</c:v>
                </c:pt>
                <c:pt idx="11">
                  <c:v>6.805386125063272</c:v>
                </c:pt>
                <c:pt idx="12">
                  <c:v>3.5170083969743327</c:v>
                </c:pt>
                <c:pt idx="13">
                  <c:v>7.881467694579752</c:v>
                </c:pt>
                <c:pt idx="14">
                  <c:v>3.0204387068025773</c:v>
                </c:pt>
                <c:pt idx="15">
                  <c:v>3.5251960529166197</c:v>
                </c:pt>
                <c:pt idx="16">
                  <c:v>21.632134868016237</c:v>
                </c:pt>
                <c:pt idx="17">
                  <c:v>6.110153902495318</c:v>
                </c:pt>
                <c:pt idx="18">
                  <c:v>7.522275495889634</c:v>
                </c:pt>
                <c:pt idx="19">
                  <c:v>3.500740220115961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100.00000000000001</c:v>
                </c:pt>
                <c:pt idx="1">
                  <c:v>85.3836115186383</c:v>
                </c:pt>
                <c:pt idx="2">
                  <c:v>85.25173819728792</c:v>
                </c:pt>
                <c:pt idx="3">
                  <c:v>81.84457571977202</c:v>
                </c:pt>
                <c:pt idx="4">
                  <c:v>80.76516959676731</c:v>
                </c:pt>
                <c:pt idx="5">
                  <c:v>69.43500524573524</c:v>
                </c:pt>
                <c:pt idx="6">
                  <c:v>67.00543141423947</c:v>
                </c:pt>
                <c:pt idx="7">
                  <c:v>66.09290024718126</c:v>
                </c:pt>
                <c:pt idx="8">
                  <c:v>63.61495889520884</c:v>
                </c:pt>
                <c:pt idx="9">
                  <c:v>63.49988996850636</c:v>
                </c:pt>
                <c:pt idx="10">
                  <c:v>63.31292349723919</c:v>
                </c:pt>
                <c:pt idx="11">
                  <c:v>62.89075418915534</c:v>
                </c:pt>
                <c:pt idx="12">
                  <c:v>58.93872473961447</c:v>
                </c:pt>
                <c:pt idx="13">
                  <c:v>58.1178224431748</c:v>
                </c:pt>
                <c:pt idx="14">
                  <c:v>57.88740435489755</c:v>
                </c:pt>
                <c:pt idx="15">
                  <c:v>55.872645390230176</c:v>
                </c:pt>
                <c:pt idx="16">
                  <c:v>54.08736005542333</c:v>
                </c:pt>
                <c:pt idx="17">
                  <c:v>52.95657403361119</c:v>
                </c:pt>
                <c:pt idx="18">
                  <c:v>52.71042686892201</c:v>
                </c:pt>
                <c:pt idx="19">
                  <c:v>50.19280071862835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83.24247478764082</c:v>
                </c:pt>
                <c:pt idx="1">
                  <c:v>86.26295643809767</c:v>
                </c:pt>
                <c:pt idx="2">
                  <c:v>48.06276042119566</c:v>
                </c:pt>
                <c:pt idx="3">
                  <c:v>49.918664524462905</c:v>
                </c:pt>
                <c:pt idx="4">
                  <c:v>61.53942112661423</c:v>
                </c:pt>
                <c:pt idx="5">
                  <c:v>81.49957516874146</c:v>
                </c:pt>
                <c:pt idx="6">
                  <c:v>58.95578729521334</c:v>
                </c:pt>
                <c:pt idx="7">
                  <c:v>68.37849127025083</c:v>
                </c:pt>
                <c:pt idx="8">
                  <c:v>45.70123081320136</c:v>
                </c:pt>
                <c:pt idx="9">
                  <c:v>34.236327905385835</c:v>
                </c:pt>
                <c:pt idx="10">
                  <c:v>20.50322879598319</c:v>
                </c:pt>
                <c:pt idx="11">
                  <c:v>56.33762751786892</c:v>
                </c:pt>
                <c:pt idx="12">
                  <c:v>100</c:v>
                </c:pt>
                <c:pt idx="13">
                  <c:v>41.881396877625896</c:v>
                </c:pt>
                <c:pt idx="14">
                  <c:v>83.39445335795452</c:v>
                </c:pt>
                <c:pt idx="15">
                  <c:v>56.48768211138221</c:v>
                </c:pt>
                <c:pt idx="16">
                  <c:v>57.42423981627283</c:v>
                </c:pt>
                <c:pt idx="17">
                  <c:v>68.73209546572186</c:v>
                </c:pt>
                <c:pt idx="18">
                  <c:v>72.46948234292904</c:v>
                </c:pt>
                <c:pt idx="19">
                  <c:v>76.23713055160565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100.00000000000001</c:v>
                </c:pt>
                <c:pt idx="1">
                  <c:v>85.3836115186383</c:v>
                </c:pt>
                <c:pt idx="2">
                  <c:v>85.25173819728792</c:v>
                </c:pt>
                <c:pt idx="3">
                  <c:v>81.84457571977202</c:v>
                </c:pt>
                <c:pt idx="4">
                  <c:v>80.76516959676731</c:v>
                </c:pt>
                <c:pt idx="5">
                  <c:v>69.43500524573524</c:v>
                </c:pt>
                <c:pt idx="6">
                  <c:v>67.00543141423947</c:v>
                </c:pt>
                <c:pt idx="7">
                  <c:v>66.09290024718126</c:v>
                </c:pt>
                <c:pt idx="8">
                  <c:v>63.61495889520884</c:v>
                </c:pt>
                <c:pt idx="9">
                  <c:v>63.49988996850636</c:v>
                </c:pt>
                <c:pt idx="10">
                  <c:v>63.31292349723919</c:v>
                </c:pt>
                <c:pt idx="11">
                  <c:v>62.89075418915534</c:v>
                </c:pt>
                <c:pt idx="12">
                  <c:v>58.93872473961447</c:v>
                </c:pt>
                <c:pt idx="13">
                  <c:v>58.1178224431748</c:v>
                </c:pt>
                <c:pt idx="14">
                  <c:v>57.88740435489755</c:v>
                </c:pt>
                <c:pt idx="15">
                  <c:v>55.872645390230176</c:v>
                </c:pt>
                <c:pt idx="16">
                  <c:v>54.08736005542333</c:v>
                </c:pt>
                <c:pt idx="17">
                  <c:v>52.95657403361119</c:v>
                </c:pt>
                <c:pt idx="18">
                  <c:v>52.71042686892201</c:v>
                </c:pt>
                <c:pt idx="19">
                  <c:v>50.19280071862835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63.79022348184925</c:v>
                </c:pt>
                <c:pt idx="1">
                  <c:v>40.79829065990661</c:v>
                </c:pt>
                <c:pt idx="2">
                  <c:v>62.66571752317986</c:v>
                </c:pt>
                <c:pt idx="3">
                  <c:v>20.699268963572838</c:v>
                </c:pt>
                <c:pt idx="4">
                  <c:v>58.448126206737484</c:v>
                </c:pt>
                <c:pt idx="5">
                  <c:v>86.74752597643202</c:v>
                </c:pt>
                <c:pt idx="6">
                  <c:v>28.962583936748906</c:v>
                </c:pt>
                <c:pt idx="7">
                  <c:v>47.30307465290867</c:v>
                </c:pt>
                <c:pt idx="8">
                  <c:v>84.0073141568234</c:v>
                </c:pt>
                <c:pt idx="9">
                  <c:v>77.12769808689757</c:v>
                </c:pt>
                <c:pt idx="10">
                  <c:v>77.33800019143354</c:v>
                </c:pt>
                <c:pt idx="11">
                  <c:v>72.27481536217785</c:v>
                </c:pt>
                <c:pt idx="12">
                  <c:v>91.40532083865473</c:v>
                </c:pt>
                <c:pt idx="13">
                  <c:v>52.799603218204176</c:v>
                </c:pt>
                <c:pt idx="14">
                  <c:v>66.12569100868662</c:v>
                </c:pt>
                <c:pt idx="15">
                  <c:v>58.43322045116816</c:v>
                </c:pt>
                <c:pt idx="16">
                  <c:v>79.53068685782358</c:v>
                </c:pt>
                <c:pt idx="17">
                  <c:v>46.11645661173402</c:v>
                </c:pt>
                <c:pt idx="18">
                  <c:v>77.58457088728358</c:v>
                </c:pt>
                <c:pt idx="19">
                  <c:v>83.35664080358428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100.00000000000001</c:v>
                </c:pt>
                <c:pt idx="1">
                  <c:v>85.3836115186383</c:v>
                </c:pt>
                <c:pt idx="2">
                  <c:v>85.25173819728792</c:v>
                </c:pt>
                <c:pt idx="3">
                  <c:v>81.84457571977202</c:v>
                </c:pt>
                <c:pt idx="4">
                  <c:v>80.76516959676731</c:v>
                </c:pt>
                <c:pt idx="5">
                  <c:v>69.43500524573524</c:v>
                </c:pt>
                <c:pt idx="6">
                  <c:v>67.00543141423947</c:v>
                </c:pt>
                <c:pt idx="7">
                  <c:v>66.09290024718126</c:v>
                </c:pt>
                <c:pt idx="8">
                  <c:v>63.61495889520884</c:v>
                </c:pt>
                <c:pt idx="9">
                  <c:v>63.49988996850636</c:v>
                </c:pt>
                <c:pt idx="10">
                  <c:v>63.31292349723919</c:v>
                </c:pt>
                <c:pt idx="11">
                  <c:v>62.89075418915534</c:v>
                </c:pt>
                <c:pt idx="12">
                  <c:v>58.93872473961447</c:v>
                </c:pt>
                <c:pt idx="13">
                  <c:v>58.1178224431748</c:v>
                </c:pt>
                <c:pt idx="14">
                  <c:v>57.88740435489755</c:v>
                </c:pt>
                <c:pt idx="15">
                  <c:v>55.872645390230176</c:v>
                </c:pt>
                <c:pt idx="16">
                  <c:v>54.08736005542333</c:v>
                </c:pt>
                <c:pt idx="17">
                  <c:v>52.95657403361119</c:v>
                </c:pt>
                <c:pt idx="18">
                  <c:v>52.71042686892201</c:v>
                </c:pt>
                <c:pt idx="19">
                  <c:v>50.19280071862835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55.2851035080978</c:v>
                </c:pt>
                <c:pt idx="1">
                  <c:v>49.30788401589847</c:v>
                </c:pt>
                <c:pt idx="2">
                  <c:v>70.85819690810936</c:v>
                </c:pt>
                <c:pt idx="3">
                  <c:v>69.16915837622352</c:v>
                </c:pt>
                <c:pt idx="4">
                  <c:v>42.653276990177716</c:v>
                </c:pt>
                <c:pt idx="5">
                  <c:v>69.94952733310623</c:v>
                </c:pt>
                <c:pt idx="6">
                  <c:v>62.35985698179022</c:v>
                </c:pt>
                <c:pt idx="7">
                  <c:v>78.06618226390778</c:v>
                </c:pt>
                <c:pt idx="8">
                  <c:v>65.75739567229171</c:v>
                </c:pt>
                <c:pt idx="9">
                  <c:v>54.35842430242985</c:v>
                </c:pt>
                <c:pt idx="10">
                  <c:v>85.23960594047163</c:v>
                </c:pt>
                <c:pt idx="11">
                  <c:v>72.85504866433321</c:v>
                </c:pt>
                <c:pt idx="12">
                  <c:v>52.75932361492173</c:v>
                </c:pt>
                <c:pt idx="13">
                  <c:v>63.5157012656142</c:v>
                </c:pt>
                <c:pt idx="14">
                  <c:v>58.19764731757373</c:v>
                </c:pt>
                <c:pt idx="15">
                  <c:v>41.81119385579093</c:v>
                </c:pt>
                <c:pt idx="16">
                  <c:v>89.04071275067695</c:v>
                </c:pt>
                <c:pt idx="17">
                  <c:v>59.2612420200778</c:v>
                </c:pt>
                <c:pt idx="18">
                  <c:v>81.95772027032227</c:v>
                </c:pt>
                <c:pt idx="19">
                  <c:v>46.841285577497636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100.00000000000001</c:v>
                </c:pt>
                <c:pt idx="1">
                  <c:v>85.3836115186383</c:v>
                </c:pt>
                <c:pt idx="2">
                  <c:v>85.25173819728792</c:v>
                </c:pt>
                <c:pt idx="3">
                  <c:v>81.84457571977202</c:v>
                </c:pt>
                <c:pt idx="4">
                  <c:v>80.76516959676731</c:v>
                </c:pt>
                <c:pt idx="5">
                  <c:v>69.43500524573524</c:v>
                </c:pt>
                <c:pt idx="6">
                  <c:v>67.00543141423947</c:v>
                </c:pt>
                <c:pt idx="7">
                  <c:v>66.09290024718126</c:v>
                </c:pt>
                <c:pt idx="8">
                  <c:v>63.61495889520884</c:v>
                </c:pt>
                <c:pt idx="9">
                  <c:v>63.49988996850636</c:v>
                </c:pt>
                <c:pt idx="10">
                  <c:v>63.31292349723919</c:v>
                </c:pt>
                <c:pt idx="11">
                  <c:v>62.89075418915534</c:v>
                </c:pt>
                <c:pt idx="12">
                  <c:v>58.93872473961447</c:v>
                </c:pt>
                <c:pt idx="13">
                  <c:v>58.1178224431748</c:v>
                </c:pt>
                <c:pt idx="14">
                  <c:v>57.88740435489755</c:v>
                </c:pt>
                <c:pt idx="15">
                  <c:v>55.872645390230176</c:v>
                </c:pt>
                <c:pt idx="16">
                  <c:v>54.08736005542333</c:v>
                </c:pt>
                <c:pt idx="17">
                  <c:v>52.95657403361119</c:v>
                </c:pt>
                <c:pt idx="18">
                  <c:v>52.71042686892201</c:v>
                </c:pt>
                <c:pt idx="19">
                  <c:v>50.19280071862835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65.77560727000187</c:v>
                </c:pt>
                <c:pt idx="1">
                  <c:v>69.7469454334057</c:v>
                </c:pt>
                <c:pt idx="2">
                  <c:v>54.0194192383765</c:v>
                </c:pt>
                <c:pt idx="3">
                  <c:v>63.07283672594848</c:v>
                </c:pt>
                <c:pt idx="4">
                  <c:v>73.439932013332</c:v>
                </c:pt>
                <c:pt idx="5">
                  <c:v>32.40677236983045</c:v>
                </c:pt>
                <c:pt idx="6">
                  <c:v>49.450107635853726</c:v>
                </c:pt>
                <c:pt idx="7">
                  <c:v>92.52996495383408</c:v>
                </c:pt>
                <c:pt idx="8">
                  <c:v>22.343445818035146</c:v>
                </c:pt>
                <c:pt idx="9">
                  <c:v>56.875613659659884</c:v>
                </c:pt>
                <c:pt idx="10">
                  <c:v>25.91132429325104</c:v>
                </c:pt>
                <c:pt idx="11">
                  <c:v>100</c:v>
                </c:pt>
                <c:pt idx="12">
                  <c:v>67.5775470447799</c:v>
                </c:pt>
                <c:pt idx="13">
                  <c:v>48.36044300090087</c:v>
                </c:pt>
                <c:pt idx="14">
                  <c:v>75.35268796967458</c:v>
                </c:pt>
                <c:pt idx="15">
                  <c:v>34.281311456773615</c:v>
                </c:pt>
                <c:pt idx="16">
                  <c:v>60.73291009347497</c:v>
                </c:pt>
                <c:pt idx="17">
                  <c:v>30.223457891784843</c:v>
                </c:pt>
                <c:pt idx="18">
                  <c:v>63.77708799424013</c:v>
                </c:pt>
                <c:pt idx="19">
                  <c:v>56.07334262907949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96.85860624539184</c:v>
                </c:pt>
                <c:pt idx="2">
                  <c:v>93.8893957821522</c:v>
                </c:pt>
                <c:pt idx="3">
                  <c:v>93.84416182872948</c:v>
                </c:pt>
                <c:pt idx="4">
                  <c:v>91.63290281785682</c:v>
                </c:pt>
                <c:pt idx="5">
                  <c:v>91.5093284344847</c:v>
                </c:pt>
                <c:pt idx="6">
                  <c:v>89.76315062628541</c:v>
                </c:pt>
                <c:pt idx="7">
                  <c:v>87.70627095984399</c:v>
                </c:pt>
                <c:pt idx="8">
                  <c:v>86.65243352750646</c:v>
                </c:pt>
                <c:pt idx="9">
                  <c:v>82.61963184670111</c:v>
                </c:pt>
                <c:pt idx="10">
                  <c:v>82.07437946750092</c:v>
                </c:pt>
                <c:pt idx="11">
                  <c:v>79.72480595693118</c:v>
                </c:pt>
                <c:pt idx="12">
                  <c:v>79.42609093064019</c:v>
                </c:pt>
                <c:pt idx="13">
                  <c:v>79.26821903645316</c:v>
                </c:pt>
                <c:pt idx="14">
                  <c:v>78.62694731556567</c:v>
                </c:pt>
                <c:pt idx="15">
                  <c:v>77.64429160798133</c:v>
                </c:pt>
                <c:pt idx="16">
                  <c:v>77.3702080405598</c:v>
                </c:pt>
                <c:pt idx="17">
                  <c:v>76.6823035635177</c:v>
                </c:pt>
                <c:pt idx="18">
                  <c:v>76.57862940862998</c:v>
                </c:pt>
                <c:pt idx="19">
                  <c:v>76.49817234708702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35.23971541790947</c:v>
                </c:pt>
                <c:pt idx="1">
                  <c:v>81.84457571977202</c:v>
                </c:pt>
                <c:pt idx="2">
                  <c:v>52.95657403361119</c:v>
                </c:pt>
                <c:pt idx="3">
                  <c:v>62.89075418915534</c:v>
                </c:pt>
                <c:pt idx="4">
                  <c:v>17.135064778175746</c:v>
                </c:pt>
                <c:pt idx="5">
                  <c:v>48.1546728305786</c:v>
                </c:pt>
                <c:pt idx="6">
                  <c:v>29.422199373736515</c:v>
                </c:pt>
                <c:pt idx="7">
                  <c:v>63.49988996850636</c:v>
                </c:pt>
                <c:pt idx="8">
                  <c:v>58.93872473961447</c:v>
                </c:pt>
                <c:pt idx="9">
                  <c:v>80.76516959676731</c:v>
                </c:pt>
                <c:pt idx="10">
                  <c:v>17.63417882291128</c:v>
                </c:pt>
                <c:pt idx="11">
                  <c:v>57.88740435489755</c:v>
                </c:pt>
                <c:pt idx="12">
                  <c:v>17.602087486439668</c:v>
                </c:pt>
                <c:pt idx="13">
                  <c:v>45.3620069566152</c:v>
                </c:pt>
                <c:pt idx="14">
                  <c:v>39.793578844786964</c:v>
                </c:pt>
                <c:pt idx="15">
                  <c:v>40.08194613647822</c:v>
                </c:pt>
                <c:pt idx="16">
                  <c:v>69.43500524573524</c:v>
                </c:pt>
                <c:pt idx="17">
                  <c:v>21.46021560065432</c:v>
                </c:pt>
                <c:pt idx="18">
                  <c:v>52.71042686892201</c:v>
                </c:pt>
                <c:pt idx="19">
                  <c:v>34.31490041474065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96.85860624539184</c:v>
                </c:pt>
                <c:pt idx="2">
                  <c:v>93.8893957821522</c:v>
                </c:pt>
                <c:pt idx="3">
                  <c:v>93.84416182872948</c:v>
                </c:pt>
                <c:pt idx="4">
                  <c:v>91.63290281785682</c:v>
                </c:pt>
                <c:pt idx="5">
                  <c:v>91.5093284344847</c:v>
                </c:pt>
                <c:pt idx="6">
                  <c:v>89.76315062628541</c:v>
                </c:pt>
                <c:pt idx="7">
                  <c:v>87.70627095984399</c:v>
                </c:pt>
                <c:pt idx="8">
                  <c:v>86.65243352750646</c:v>
                </c:pt>
                <c:pt idx="9">
                  <c:v>82.61963184670111</c:v>
                </c:pt>
                <c:pt idx="10">
                  <c:v>82.07437946750092</c:v>
                </c:pt>
                <c:pt idx="11">
                  <c:v>79.72480595693118</c:v>
                </c:pt>
                <c:pt idx="12">
                  <c:v>79.42609093064019</c:v>
                </c:pt>
                <c:pt idx="13">
                  <c:v>79.26821903645316</c:v>
                </c:pt>
                <c:pt idx="14">
                  <c:v>78.62694731556567</c:v>
                </c:pt>
                <c:pt idx="15">
                  <c:v>77.64429160798133</c:v>
                </c:pt>
                <c:pt idx="16">
                  <c:v>77.3702080405598</c:v>
                </c:pt>
                <c:pt idx="17">
                  <c:v>76.6823035635177</c:v>
                </c:pt>
                <c:pt idx="18">
                  <c:v>76.57862940862998</c:v>
                </c:pt>
                <c:pt idx="19">
                  <c:v>76.49817234708702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70.49753754883447</c:v>
                </c:pt>
                <c:pt idx="1">
                  <c:v>79.98078465858492</c:v>
                </c:pt>
                <c:pt idx="2">
                  <c:v>76.13957826487065</c:v>
                </c:pt>
                <c:pt idx="3">
                  <c:v>84.7421952849973</c:v>
                </c:pt>
                <c:pt idx="4">
                  <c:v>66.26290734534798</c:v>
                </c:pt>
                <c:pt idx="5">
                  <c:v>72.89035027778503</c:v>
                </c:pt>
                <c:pt idx="6">
                  <c:v>76.42018305810042</c:v>
                </c:pt>
                <c:pt idx="7">
                  <c:v>82.40213775048349</c:v>
                </c:pt>
                <c:pt idx="8">
                  <c:v>77.95982857581768</c:v>
                </c:pt>
                <c:pt idx="9">
                  <c:v>74.48611137587376</c:v>
                </c:pt>
                <c:pt idx="10">
                  <c:v>100</c:v>
                </c:pt>
                <c:pt idx="11">
                  <c:v>83.78889014038995</c:v>
                </c:pt>
                <c:pt idx="12">
                  <c:v>85.35853293231213</c:v>
                </c:pt>
                <c:pt idx="13">
                  <c:v>76.44896231614815</c:v>
                </c:pt>
                <c:pt idx="14">
                  <c:v>64.52169134743937</c:v>
                </c:pt>
                <c:pt idx="15">
                  <c:v>52.86960649067441</c:v>
                </c:pt>
                <c:pt idx="16">
                  <c:v>75.81663145169445</c:v>
                </c:pt>
                <c:pt idx="17">
                  <c:v>94.28586715247596</c:v>
                </c:pt>
                <c:pt idx="18">
                  <c:v>83.28160559546996</c:v>
                </c:pt>
                <c:pt idx="19">
                  <c:v>88.49317802072736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96.85860624539184</c:v>
                </c:pt>
                <c:pt idx="2">
                  <c:v>93.8893957821522</c:v>
                </c:pt>
                <c:pt idx="3">
                  <c:v>93.84416182872948</c:v>
                </c:pt>
                <c:pt idx="4">
                  <c:v>91.63290281785682</c:v>
                </c:pt>
                <c:pt idx="5">
                  <c:v>91.5093284344847</c:v>
                </c:pt>
                <c:pt idx="6">
                  <c:v>89.76315062628541</c:v>
                </c:pt>
                <c:pt idx="7">
                  <c:v>87.70627095984399</c:v>
                </c:pt>
                <c:pt idx="8">
                  <c:v>86.65243352750646</c:v>
                </c:pt>
                <c:pt idx="9">
                  <c:v>82.61963184670111</c:v>
                </c:pt>
                <c:pt idx="10">
                  <c:v>82.07437946750092</c:v>
                </c:pt>
                <c:pt idx="11">
                  <c:v>79.72480595693118</c:v>
                </c:pt>
                <c:pt idx="12">
                  <c:v>79.42609093064019</c:v>
                </c:pt>
                <c:pt idx="13">
                  <c:v>79.26821903645316</c:v>
                </c:pt>
                <c:pt idx="14">
                  <c:v>78.62694731556567</c:v>
                </c:pt>
                <c:pt idx="15">
                  <c:v>77.64429160798133</c:v>
                </c:pt>
                <c:pt idx="16">
                  <c:v>77.3702080405598</c:v>
                </c:pt>
                <c:pt idx="17">
                  <c:v>76.6823035635177</c:v>
                </c:pt>
                <c:pt idx="18">
                  <c:v>76.57862940862998</c:v>
                </c:pt>
                <c:pt idx="19">
                  <c:v>76.49817234708702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63.25503105018138</c:v>
                </c:pt>
                <c:pt idx="1">
                  <c:v>72.64541280960914</c:v>
                </c:pt>
                <c:pt idx="2">
                  <c:v>77.13811280804057</c:v>
                </c:pt>
                <c:pt idx="3">
                  <c:v>69.5080309796427</c:v>
                </c:pt>
                <c:pt idx="4">
                  <c:v>84.1361398185474</c:v>
                </c:pt>
                <c:pt idx="5">
                  <c:v>80.1702415138217</c:v>
                </c:pt>
                <c:pt idx="6">
                  <c:v>54.96067937608678</c:v>
                </c:pt>
                <c:pt idx="7">
                  <c:v>82.16041174376431</c:v>
                </c:pt>
                <c:pt idx="8">
                  <c:v>60.534860239696314</c:v>
                </c:pt>
                <c:pt idx="9">
                  <c:v>67.84371328662807</c:v>
                </c:pt>
                <c:pt idx="10">
                  <c:v>83.708894970494</c:v>
                </c:pt>
                <c:pt idx="11">
                  <c:v>79.48256824338554</c:v>
                </c:pt>
                <c:pt idx="12">
                  <c:v>64.45250457714204</c:v>
                </c:pt>
                <c:pt idx="13">
                  <c:v>69.6720133548261</c:v>
                </c:pt>
                <c:pt idx="14">
                  <c:v>91.82099518942248</c:v>
                </c:pt>
                <c:pt idx="15">
                  <c:v>57.886470862567585</c:v>
                </c:pt>
                <c:pt idx="16">
                  <c:v>62.15404714434603</c:v>
                </c:pt>
                <c:pt idx="17">
                  <c:v>81.90324448462874</c:v>
                </c:pt>
                <c:pt idx="18">
                  <c:v>86.11568151351592</c:v>
                </c:pt>
                <c:pt idx="19">
                  <c:v>88.5971818128245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96.85860624539184</c:v>
                </c:pt>
                <c:pt idx="2">
                  <c:v>93.8893957821522</c:v>
                </c:pt>
                <c:pt idx="3">
                  <c:v>93.84416182872948</c:v>
                </c:pt>
                <c:pt idx="4">
                  <c:v>91.63290281785682</c:v>
                </c:pt>
                <c:pt idx="5">
                  <c:v>91.5093284344847</c:v>
                </c:pt>
                <c:pt idx="6">
                  <c:v>89.76315062628541</c:v>
                </c:pt>
                <c:pt idx="7">
                  <c:v>87.70627095984399</c:v>
                </c:pt>
                <c:pt idx="8">
                  <c:v>86.65243352750646</c:v>
                </c:pt>
                <c:pt idx="9">
                  <c:v>82.61963184670111</c:v>
                </c:pt>
                <c:pt idx="10">
                  <c:v>82.07437946750092</c:v>
                </c:pt>
                <c:pt idx="11">
                  <c:v>79.72480595693118</c:v>
                </c:pt>
                <c:pt idx="12">
                  <c:v>79.42609093064019</c:v>
                </c:pt>
                <c:pt idx="13">
                  <c:v>79.26821903645316</c:v>
                </c:pt>
                <c:pt idx="14">
                  <c:v>78.62694731556567</c:v>
                </c:pt>
                <c:pt idx="15">
                  <c:v>77.64429160798133</c:v>
                </c:pt>
                <c:pt idx="16">
                  <c:v>77.3702080405598</c:v>
                </c:pt>
                <c:pt idx="17">
                  <c:v>76.6823035635177</c:v>
                </c:pt>
                <c:pt idx="18">
                  <c:v>76.57862940862998</c:v>
                </c:pt>
                <c:pt idx="19">
                  <c:v>76.49817234708702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3.8366478711565564</c:v>
                </c:pt>
                <c:pt idx="1">
                  <c:v>4.543480250320145</c:v>
                </c:pt>
                <c:pt idx="2">
                  <c:v>6.110153902495318</c:v>
                </c:pt>
                <c:pt idx="3">
                  <c:v>6.805386125063272</c:v>
                </c:pt>
                <c:pt idx="4">
                  <c:v>13.783479216155625</c:v>
                </c:pt>
                <c:pt idx="5">
                  <c:v>2.5881922907680215</c:v>
                </c:pt>
                <c:pt idx="6">
                  <c:v>4.387296279330548</c:v>
                </c:pt>
                <c:pt idx="7">
                  <c:v>7.629474944784044</c:v>
                </c:pt>
                <c:pt idx="8">
                  <c:v>3.5170083969743327</c:v>
                </c:pt>
                <c:pt idx="9">
                  <c:v>97.58945576912986</c:v>
                </c:pt>
                <c:pt idx="10">
                  <c:v>3.348684518894522</c:v>
                </c:pt>
                <c:pt idx="11">
                  <c:v>3.0204387068025773</c:v>
                </c:pt>
                <c:pt idx="12">
                  <c:v>53.543808421252486</c:v>
                </c:pt>
                <c:pt idx="13">
                  <c:v>4.134910777990132</c:v>
                </c:pt>
                <c:pt idx="14">
                  <c:v>8.971461744842848</c:v>
                </c:pt>
                <c:pt idx="15">
                  <c:v>6.910745166377909</c:v>
                </c:pt>
                <c:pt idx="16">
                  <c:v>3.7030908024400446</c:v>
                </c:pt>
                <c:pt idx="17">
                  <c:v>5.992550990900347</c:v>
                </c:pt>
                <c:pt idx="18">
                  <c:v>7.522275495889634</c:v>
                </c:pt>
                <c:pt idx="19">
                  <c:v>12.930167061699375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96.85860624539184</c:v>
                </c:pt>
                <c:pt idx="2">
                  <c:v>93.8893957821522</c:v>
                </c:pt>
                <c:pt idx="3">
                  <c:v>93.84416182872948</c:v>
                </c:pt>
                <c:pt idx="4">
                  <c:v>91.63290281785682</c:v>
                </c:pt>
                <c:pt idx="5">
                  <c:v>91.5093284344847</c:v>
                </c:pt>
                <c:pt idx="6">
                  <c:v>89.76315062628541</c:v>
                </c:pt>
                <c:pt idx="7">
                  <c:v>87.70627095984399</c:v>
                </c:pt>
                <c:pt idx="8">
                  <c:v>86.65243352750646</c:v>
                </c:pt>
                <c:pt idx="9">
                  <c:v>82.61963184670111</c:v>
                </c:pt>
                <c:pt idx="10">
                  <c:v>82.07437946750092</c:v>
                </c:pt>
                <c:pt idx="11">
                  <c:v>79.72480595693118</c:v>
                </c:pt>
                <c:pt idx="12">
                  <c:v>79.42609093064019</c:v>
                </c:pt>
                <c:pt idx="13">
                  <c:v>79.26821903645316</c:v>
                </c:pt>
                <c:pt idx="14">
                  <c:v>78.62694731556567</c:v>
                </c:pt>
                <c:pt idx="15">
                  <c:v>77.64429160798133</c:v>
                </c:pt>
                <c:pt idx="16">
                  <c:v>77.3702080405598</c:v>
                </c:pt>
                <c:pt idx="17">
                  <c:v>76.6823035635177</c:v>
                </c:pt>
                <c:pt idx="18">
                  <c:v>76.57862940862998</c:v>
                </c:pt>
                <c:pt idx="19">
                  <c:v>76.49817234708702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72.0793859919874</c:v>
                </c:pt>
                <c:pt idx="1">
                  <c:v>49.918664524462905</c:v>
                </c:pt>
                <c:pt idx="2">
                  <c:v>68.73209546572186</c:v>
                </c:pt>
                <c:pt idx="3">
                  <c:v>56.33762751786892</c:v>
                </c:pt>
                <c:pt idx="4">
                  <c:v>63.97965441267774</c:v>
                </c:pt>
                <c:pt idx="5">
                  <c:v>70.37099756886428</c:v>
                </c:pt>
                <c:pt idx="6">
                  <c:v>62.13339274576541</c:v>
                </c:pt>
                <c:pt idx="7">
                  <c:v>34.236327905385835</c:v>
                </c:pt>
                <c:pt idx="8">
                  <c:v>100</c:v>
                </c:pt>
                <c:pt idx="9">
                  <c:v>61.53942112661423</c:v>
                </c:pt>
                <c:pt idx="10">
                  <c:v>57.478434843174284</c:v>
                </c:pt>
                <c:pt idx="11">
                  <c:v>83.39445335795452</c:v>
                </c:pt>
                <c:pt idx="12">
                  <c:v>93.53818853037417</c:v>
                </c:pt>
                <c:pt idx="13">
                  <c:v>73.18370016343876</c:v>
                </c:pt>
                <c:pt idx="14">
                  <c:v>61.67286146442394</c:v>
                </c:pt>
                <c:pt idx="15">
                  <c:v>49.799128769173166</c:v>
                </c:pt>
                <c:pt idx="16">
                  <c:v>81.49957516874146</c:v>
                </c:pt>
                <c:pt idx="17">
                  <c:v>60.89119727820544</c:v>
                </c:pt>
                <c:pt idx="18">
                  <c:v>72.46948234292904</c:v>
                </c:pt>
                <c:pt idx="19">
                  <c:v>70.09644188079943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96.85860624539184</c:v>
                </c:pt>
                <c:pt idx="2">
                  <c:v>93.8893957821522</c:v>
                </c:pt>
                <c:pt idx="3">
                  <c:v>93.84416182872948</c:v>
                </c:pt>
                <c:pt idx="4">
                  <c:v>91.63290281785682</c:v>
                </c:pt>
                <c:pt idx="5">
                  <c:v>91.5093284344847</c:v>
                </c:pt>
                <c:pt idx="6">
                  <c:v>89.76315062628541</c:v>
                </c:pt>
                <c:pt idx="7">
                  <c:v>87.70627095984399</c:v>
                </c:pt>
                <c:pt idx="8">
                  <c:v>86.65243352750646</c:v>
                </c:pt>
                <c:pt idx="9">
                  <c:v>82.61963184670111</c:v>
                </c:pt>
                <c:pt idx="10">
                  <c:v>82.07437946750092</c:v>
                </c:pt>
                <c:pt idx="11">
                  <c:v>79.72480595693118</c:v>
                </c:pt>
                <c:pt idx="12">
                  <c:v>79.42609093064019</c:v>
                </c:pt>
                <c:pt idx="13">
                  <c:v>79.26821903645316</c:v>
                </c:pt>
                <c:pt idx="14">
                  <c:v>78.62694731556567</c:v>
                </c:pt>
                <c:pt idx="15">
                  <c:v>77.64429160798133</c:v>
                </c:pt>
                <c:pt idx="16">
                  <c:v>77.3702080405598</c:v>
                </c:pt>
                <c:pt idx="17">
                  <c:v>76.6823035635177</c:v>
                </c:pt>
                <c:pt idx="18">
                  <c:v>76.57862940862998</c:v>
                </c:pt>
                <c:pt idx="19">
                  <c:v>76.49817234708702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97.71037262647859</c:v>
                </c:pt>
                <c:pt idx="1">
                  <c:v>20.699268963572838</c:v>
                </c:pt>
                <c:pt idx="2">
                  <c:v>46.11645661173402</c:v>
                </c:pt>
                <c:pt idx="3">
                  <c:v>72.27481536217785</c:v>
                </c:pt>
                <c:pt idx="4">
                  <c:v>73.5660198932375</c:v>
                </c:pt>
                <c:pt idx="5">
                  <c:v>100</c:v>
                </c:pt>
                <c:pt idx="6">
                  <c:v>76.62186987457406</c:v>
                </c:pt>
                <c:pt idx="7">
                  <c:v>77.12769808689757</c:v>
                </c:pt>
                <c:pt idx="8">
                  <c:v>91.40532083865473</c:v>
                </c:pt>
                <c:pt idx="9">
                  <c:v>58.448126206737484</c:v>
                </c:pt>
                <c:pt idx="10">
                  <c:v>77.72107845879428</c:v>
                </c:pt>
                <c:pt idx="11">
                  <c:v>66.12569100868662</c:v>
                </c:pt>
                <c:pt idx="12">
                  <c:v>65.40488861219578</c:v>
                </c:pt>
                <c:pt idx="13">
                  <c:v>38.57991218869989</c:v>
                </c:pt>
                <c:pt idx="14">
                  <c:v>40.770475020394656</c:v>
                </c:pt>
                <c:pt idx="15">
                  <c:v>75.56779589851709</c:v>
                </c:pt>
                <c:pt idx="16">
                  <c:v>86.74752597643202</c:v>
                </c:pt>
                <c:pt idx="17">
                  <c:v>84.80155862109503</c:v>
                </c:pt>
                <c:pt idx="18">
                  <c:v>77.58457088728358</c:v>
                </c:pt>
                <c:pt idx="19">
                  <c:v>26.889126379815405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96.85860624539184</c:v>
                </c:pt>
                <c:pt idx="2">
                  <c:v>93.8893957821522</c:v>
                </c:pt>
                <c:pt idx="3">
                  <c:v>93.84416182872948</c:v>
                </c:pt>
                <c:pt idx="4">
                  <c:v>91.63290281785682</c:v>
                </c:pt>
                <c:pt idx="5">
                  <c:v>91.5093284344847</c:v>
                </c:pt>
                <c:pt idx="6">
                  <c:v>89.76315062628541</c:v>
                </c:pt>
                <c:pt idx="7">
                  <c:v>87.70627095984399</c:v>
                </c:pt>
                <c:pt idx="8">
                  <c:v>86.65243352750646</c:v>
                </c:pt>
                <c:pt idx="9">
                  <c:v>82.61963184670111</c:v>
                </c:pt>
                <c:pt idx="10">
                  <c:v>82.07437946750092</c:v>
                </c:pt>
                <c:pt idx="11">
                  <c:v>79.72480595693118</c:v>
                </c:pt>
                <c:pt idx="12">
                  <c:v>79.42609093064019</c:v>
                </c:pt>
                <c:pt idx="13">
                  <c:v>79.26821903645316</c:v>
                </c:pt>
                <c:pt idx="14">
                  <c:v>78.62694731556567</c:v>
                </c:pt>
                <c:pt idx="15">
                  <c:v>77.64429160798133</c:v>
                </c:pt>
                <c:pt idx="16">
                  <c:v>77.3702080405598</c:v>
                </c:pt>
                <c:pt idx="17">
                  <c:v>76.6823035635177</c:v>
                </c:pt>
                <c:pt idx="18">
                  <c:v>76.57862940862998</c:v>
                </c:pt>
                <c:pt idx="19">
                  <c:v>76.49817234708702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47.79780391726713</c:v>
                </c:pt>
                <c:pt idx="1">
                  <c:v>69.16915837622352</c:v>
                </c:pt>
                <c:pt idx="2">
                  <c:v>59.2612420200778</c:v>
                </c:pt>
                <c:pt idx="3">
                  <c:v>72.85504866433321</c:v>
                </c:pt>
                <c:pt idx="4">
                  <c:v>82.60736028301628</c:v>
                </c:pt>
                <c:pt idx="5">
                  <c:v>35.6649941062646</c:v>
                </c:pt>
                <c:pt idx="6">
                  <c:v>57.96176997362245</c:v>
                </c:pt>
                <c:pt idx="7">
                  <c:v>54.35842430242985</c:v>
                </c:pt>
                <c:pt idx="8">
                  <c:v>52.75932361492173</c:v>
                </c:pt>
                <c:pt idx="9">
                  <c:v>42.653276990177716</c:v>
                </c:pt>
                <c:pt idx="10">
                  <c:v>54.45195812233643</c:v>
                </c:pt>
                <c:pt idx="11">
                  <c:v>58.19764731757373</c:v>
                </c:pt>
                <c:pt idx="12">
                  <c:v>59.1862116248995</c:v>
                </c:pt>
                <c:pt idx="13">
                  <c:v>38.36187841015871</c:v>
                </c:pt>
                <c:pt idx="14">
                  <c:v>66.99383791347651</c:v>
                </c:pt>
                <c:pt idx="15">
                  <c:v>55.210158322105706</c:v>
                </c:pt>
                <c:pt idx="16">
                  <c:v>69.94952733310623</c:v>
                </c:pt>
                <c:pt idx="17">
                  <c:v>74.76655992100592</c:v>
                </c:pt>
                <c:pt idx="18">
                  <c:v>81.95772027032227</c:v>
                </c:pt>
                <c:pt idx="19">
                  <c:v>57.32031995574737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96.85860624539184</c:v>
                </c:pt>
                <c:pt idx="2">
                  <c:v>93.8893957821522</c:v>
                </c:pt>
                <c:pt idx="3">
                  <c:v>93.84416182872948</c:v>
                </c:pt>
                <c:pt idx="4">
                  <c:v>91.63290281785682</c:v>
                </c:pt>
                <c:pt idx="5">
                  <c:v>91.5093284344847</c:v>
                </c:pt>
                <c:pt idx="6">
                  <c:v>89.76315062628541</c:v>
                </c:pt>
                <c:pt idx="7">
                  <c:v>87.70627095984399</c:v>
                </c:pt>
                <c:pt idx="8">
                  <c:v>86.65243352750646</c:v>
                </c:pt>
                <c:pt idx="9">
                  <c:v>82.61963184670111</c:v>
                </c:pt>
                <c:pt idx="10">
                  <c:v>82.07437946750092</c:v>
                </c:pt>
                <c:pt idx="11">
                  <c:v>79.72480595693118</c:v>
                </c:pt>
                <c:pt idx="12">
                  <c:v>79.42609093064019</c:v>
                </c:pt>
                <c:pt idx="13">
                  <c:v>79.26821903645316</c:v>
                </c:pt>
                <c:pt idx="14">
                  <c:v>78.62694731556567</c:v>
                </c:pt>
                <c:pt idx="15">
                  <c:v>77.64429160798133</c:v>
                </c:pt>
                <c:pt idx="16">
                  <c:v>77.3702080405598</c:v>
                </c:pt>
                <c:pt idx="17">
                  <c:v>76.6823035635177</c:v>
                </c:pt>
                <c:pt idx="18">
                  <c:v>76.57862940862998</c:v>
                </c:pt>
                <c:pt idx="19">
                  <c:v>76.49817234708702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54.5746824082322</c:v>
                </c:pt>
                <c:pt idx="1">
                  <c:v>63.07283672594848</c:v>
                </c:pt>
                <c:pt idx="2">
                  <c:v>30.223457891784843</c:v>
                </c:pt>
                <c:pt idx="3">
                  <c:v>100</c:v>
                </c:pt>
                <c:pt idx="4">
                  <c:v>77.33260861566555</c:v>
                </c:pt>
                <c:pt idx="5">
                  <c:v>52.07698883428909</c:v>
                </c:pt>
                <c:pt idx="6">
                  <c:v>81.20675369238947</c:v>
                </c:pt>
                <c:pt idx="7">
                  <c:v>56.875613659659884</c:v>
                </c:pt>
                <c:pt idx="8">
                  <c:v>67.5775470447799</c:v>
                </c:pt>
                <c:pt idx="9">
                  <c:v>73.439932013332</c:v>
                </c:pt>
                <c:pt idx="10">
                  <c:v>43.345013649026114</c:v>
                </c:pt>
                <c:pt idx="11">
                  <c:v>75.35268796967458</c:v>
                </c:pt>
                <c:pt idx="12">
                  <c:v>76.53967428208806</c:v>
                </c:pt>
                <c:pt idx="13">
                  <c:v>82.23421925644767</c:v>
                </c:pt>
                <c:pt idx="14">
                  <c:v>56.55347664050843</c:v>
                </c:pt>
                <c:pt idx="15">
                  <c:v>50.471602612345066</c:v>
                </c:pt>
                <c:pt idx="16">
                  <c:v>32.40677236983045</c:v>
                </c:pt>
                <c:pt idx="17">
                  <c:v>53.15212279161498</c:v>
                </c:pt>
                <c:pt idx="18">
                  <c:v>63.77708799424013</c:v>
                </c:pt>
                <c:pt idx="19">
                  <c:v>23.97993889009097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96.42928084825628</c:v>
                </c:pt>
                <c:pt idx="2">
                  <c:v>94.4232534207852</c:v>
                </c:pt>
                <c:pt idx="3">
                  <c:v>94.28586715247596</c:v>
                </c:pt>
                <c:pt idx="4">
                  <c:v>92.60591570113746</c:v>
                </c:pt>
                <c:pt idx="5">
                  <c:v>91.27180287833119</c:v>
                </c:pt>
                <c:pt idx="6">
                  <c:v>90.63912229227213</c:v>
                </c:pt>
                <c:pt idx="7">
                  <c:v>89.18383911048493</c:v>
                </c:pt>
                <c:pt idx="8">
                  <c:v>88.49317802072736</c:v>
                </c:pt>
                <c:pt idx="9">
                  <c:v>88.41087255105353</c:v>
                </c:pt>
                <c:pt idx="10">
                  <c:v>88.02113815429546</c:v>
                </c:pt>
                <c:pt idx="11">
                  <c:v>86.05013994384537</c:v>
                </c:pt>
                <c:pt idx="12">
                  <c:v>85.35853293231213</c:v>
                </c:pt>
                <c:pt idx="13">
                  <c:v>84.99594214898708</c:v>
                </c:pt>
                <c:pt idx="14">
                  <c:v>84.79346145056317</c:v>
                </c:pt>
                <c:pt idx="15">
                  <c:v>84.78261217391696</c:v>
                </c:pt>
                <c:pt idx="16">
                  <c:v>84.7421952849973</c:v>
                </c:pt>
                <c:pt idx="17">
                  <c:v>83.78889014038995</c:v>
                </c:pt>
                <c:pt idx="18">
                  <c:v>83.28160559546996</c:v>
                </c:pt>
                <c:pt idx="19">
                  <c:v>82.40213775048349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17.63417882291128</c:v>
                </c:pt>
                <c:pt idx="1">
                  <c:v>55.872645390230176</c:v>
                </c:pt>
                <c:pt idx="2">
                  <c:v>41.06646458201721</c:v>
                </c:pt>
                <c:pt idx="3">
                  <c:v>21.46021560065432</c:v>
                </c:pt>
                <c:pt idx="4">
                  <c:v>26.366525326192836</c:v>
                </c:pt>
                <c:pt idx="5">
                  <c:v>42.48451547586021</c:v>
                </c:pt>
                <c:pt idx="6">
                  <c:v>30.00040573936189</c:v>
                </c:pt>
                <c:pt idx="7">
                  <c:v>13.448501665566095</c:v>
                </c:pt>
                <c:pt idx="8">
                  <c:v>34.31490041474065</c:v>
                </c:pt>
                <c:pt idx="9">
                  <c:v>45.22002024140738</c:v>
                </c:pt>
                <c:pt idx="10">
                  <c:v>40.956247472255065</c:v>
                </c:pt>
                <c:pt idx="11">
                  <c:v>27.3772259911638</c:v>
                </c:pt>
                <c:pt idx="12">
                  <c:v>17.602087486439668</c:v>
                </c:pt>
                <c:pt idx="13">
                  <c:v>49.185225911705245</c:v>
                </c:pt>
                <c:pt idx="14">
                  <c:v>16.31710142748561</c:v>
                </c:pt>
                <c:pt idx="15">
                  <c:v>36.51685924252685</c:v>
                </c:pt>
                <c:pt idx="16">
                  <c:v>62.89075418915534</c:v>
                </c:pt>
                <c:pt idx="17">
                  <c:v>57.88740435489755</c:v>
                </c:pt>
                <c:pt idx="18">
                  <c:v>52.71042686892201</c:v>
                </c:pt>
                <c:pt idx="19">
                  <c:v>63.49988996850636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96.42928084825628</c:v>
                </c:pt>
                <c:pt idx="2">
                  <c:v>94.4232534207852</c:v>
                </c:pt>
                <c:pt idx="3">
                  <c:v>94.28586715247596</c:v>
                </c:pt>
                <c:pt idx="4">
                  <c:v>92.60591570113746</c:v>
                </c:pt>
                <c:pt idx="5">
                  <c:v>91.27180287833119</c:v>
                </c:pt>
                <c:pt idx="6">
                  <c:v>90.63912229227213</c:v>
                </c:pt>
                <c:pt idx="7">
                  <c:v>89.18383911048493</c:v>
                </c:pt>
                <c:pt idx="8">
                  <c:v>88.49317802072736</c:v>
                </c:pt>
                <c:pt idx="9">
                  <c:v>88.41087255105353</c:v>
                </c:pt>
                <c:pt idx="10">
                  <c:v>88.02113815429546</c:v>
                </c:pt>
                <c:pt idx="11">
                  <c:v>86.05013994384537</c:v>
                </c:pt>
                <c:pt idx="12">
                  <c:v>85.35853293231213</c:v>
                </c:pt>
                <c:pt idx="13">
                  <c:v>84.99594214898708</c:v>
                </c:pt>
                <c:pt idx="14">
                  <c:v>84.79346145056317</c:v>
                </c:pt>
                <c:pt idx="15">
                  <c:v>84.78261217391696</c:v>
                </c:pt>
                <c:pt idx="16">
                  <c:v>84.7421952849973</c:v>
                </c:pt>
                <c:pt idx="17">
                  <c:v>83.78889014038995</c:v>
                </c:pt>
                <c:pt idx="18">
                  <c:v>83.28160559546996</c:v>
                </c:pt>
                <c:pt idx="19">
                  <c:v>82.40213775048349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82.07437946750092</c:v>
                </c:pt>
                <c:pt idx="1">
                  <c:v>69.55177401873367</c:v>
                </c:pt>
                <c:pt idx="2">
                  <c:v>51.21809879980146</c:v>
                </c:pt>
                <c:pt idx="3">
                  <c:v>76.6823035635177</c:v>
                </c:pt>
                <c:pt idx="4">
                  <c:v>74.04593433497494</c:v>
                </c:pt>
                <c:pt idx="5">
                  <c:v>61.75353989348231</c:v>
                </c:pt>
                <c:pt idx="6">
                  <c:v>62.96129608699044</c:v>
                </c:pt>
                <c:pt idx="7">
                  <c:v>68.65559317111087</c:v>
                </c:pt>
                <c:pt idx="8">
                  <c:v>76.49817234708702</c:v>
                </c:pt>
                <c:pt idx="9">
                  <c:v>73.60898790296378</c:v>
                </c:pt>
                <c:pt idx="10">
                  <c:v>65.32363982861447</c:v>
                </c:pt>
                <c:pt idx="11">
                  <c:v>67.64933238618788</c:v>
                </c:pt>
                <c:pt idx="12">
                  <c:v>79.42609093064019</c:v>
                </c:pt>
                <c:pt idx="13">
                  <c:v>57.09129019383397</c:v>
                </c:pt>
                <c:pt idx="14">
                  <c:v>69.33080647312883</c:v>
                </c:pt>
                <c:pt idx="15">
                  <c:v>52.66342943070468</c:v>
                </c:pt>
                <c:pt idx="16">
                  <c:v>93.84416182872948</c:v>
                </c:pt>
                <c:pt idx="17">
                  <c:v>79.72480595693118</c:v>
                </c:pt>
                <c:pt idx="18">
                  <c:v>76.57862940862998</c:v>
                </c:pt>
                <c:pt idx="19">
                  <c:v>87.70627095984399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96.42928084825628</c:v>
                </c:pt>
                <c:pt idx="2">
                  <c:v>94.4232534207852</c:v>
                </c:pt>
                <c:pt idx="3">
                  <c:v>94.28586715247596</c:v>
                </c:pt>
                <c:pt idx="4">
                  <c:v>92.60591570113746</c:v>
                </c:pt>
                <c:pt idx="5">
                  <c:v>91.27180287833119</c:v>
                </c:pt>
                <c:pt idx="6">
                  <c:v>90.63912229227213</c:v>
                </c:pt>
                <c:pt idx="7">
                  <c:v>89.18383911048493</c:v>
                </c:pt>
                <c:pt idx="8">
                  <c:v>88.49317802072736</c:v>
                </c:pt>
                <c:pt idx="9">
                  <c:v>88.41087255105353</c:v>
                </c:pt>
                <c:pt idx="10">
                  <c:v>88.02113815429546</c:v>
                </c:pt>
                <c:pt idx="11">
                  <c:v>86.05013994384537</c:v>
                </c:pt>
                <c:pt idx="12">
                  <c:v>85.35853293231213</c:v>
                </c:pt>
                <c:pt idx="13">
                  <c:v>84.99594214898708</c:v>
                </c:pt>
                <c:pt idx="14">
                  <c:v>84.79346145056317</c:v>
                </c:pt>
                <c:pt idx="15">
                  <c:v>84.78261217391696</c:v>
                </c:pt>
                <c:pt idx="16">
                  <c:v>84.7421952849973</c:v>
                </c:pt>
                <c:pt idx="17">
                  <c:v>83.78889014038995</c:v>
                </c:pt>
                <c:pt idx="18">
                  <c:v>83.28160559546996</c:v>
                </c:pt>
                <c:pt idx="19">
                  <c:v>82.40213775048349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83.708894970494</c:v>
                </c:pt>
                <c:pt idx="1">
                  <c:v>76.17422456841533</c:v>
                </c:pt>
                <c:pt idx="2">
                  <c:v>85.3784250667553</c:v>
                </c:pt>
                <c:pt idx="3">
                  <c:v>81.90324448462874</c:v>
                </c:pt>
                <c:pt idx="4">
                  <c:v>68.45708811862053</c:v>
                </c:pt>
                <c:pt idx="5">
                  <c:v>73.79527672934498</c:v>
                </c:pt>
                <c:pt idx="6">
                  <c:v>61.578334890920395</c:v>
                </c:pt>
                <c:pt idx="7">
                  <c:v>81.96522307316519</c:v>
                </c:pt>
                <c:pt idx="8">
                  <c:v>88.5971818128245</c:v>
                </c:pt>
                <c:pt idx="9">
                  <c:v>81.59006581753052</c:v>
                </c:pt>
                <c:pt idx="10">
                  <c:v>68.89532307422901</c:v>
                </c:pt>
                <c:pt idx="11">
                  <c:v>55.46780830838314</c:v>
                </c:pt>
                <c:pt idx="12">
                  <c:v>64.45250457714204</c:v>
                </c:pt>
                <c:pt idx="13">
                  <c:v>52.91538376320905</c:v>
                </c:pt>
                <c:pt idx="14">
                  <c:v>80.54209105983817</c:v>
                </c:pt>
                <c:pt idx="15">
                  <c:v>54.76350284691904</c:v>
                </c:pt>
                <c:pt idx="16">
                  <c:v>69.5080309796427</c:v>
                </c:pt>
                <c:pt idx="17">
                  <c:v>79.48256824338554</c:v>
                </c:pt>
                <c:pt idx="18">
                  <c:v>86.11568151351592</c:v>
                </c:pt>
                <c:pt idx="19">
                  <c:v>82.16041174376431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96.42928084825628</c:v>
                </c:pt>
                <c:pt idx="2">
                  <c:v>94.4232534207852</c:v>
                </c:pt>
                <c:pt idx="3">
                  <c:v>94.28586715247596</c:v>
                </c:pt>
                <c:pt idx="4">
                  <c:v>92.60591570113746</c:v>
                </c:pt>
                <c:pt idx="5">
                  <c:v>91.27180287833119</c:v>
                </c:pt>
                <c:pt idx="6">
                  <c:v>90.63912229227213</c:v>
                </c:pt>
                <c:pt idx="7">
                  <c:v>89.18383911048493</c:v>
                </c:pt>
                <c:pt idx="8">
                  <c:v>88.49317802072736</c:v>
                </c:pt>
                <c:pt idx="9">
                  <c:v>88.41087255105353</c:v>
                </c:pt>
                <c:pt idx="10">
                  <c:v>88.02113815429546</c:v>
                </c:pt>
                <c:pt idx="11">
                  <c:v>86.05013994384537</c:v>
                </c:pt>
                <c:pt idx="12">
                  <c:v>85.35853293231213</c:v>
                </c:pt>
                <c:pt idx="13">
                  <c:v>84.99594214898708</c:v>
                </c:pt>
                <c:pt idx="14">
                  <c:v>84.79346145056317</c:v>
                </c:pt>
                <c:pt idx="15">
                  <c:v>84.78261217391696</c:v>
                </c:pt>
                <c:pt idx="16">
                  <c:v>84.7421952849973</c:v>
                </c:pt>
                <c:pt idx="17">
                  <c:v>83.78889014038995</c:v>
                </c:pt>
                <c:pt idx="18">
                  <c:v>83.28160559546996</c:v>
                </c:pt>
                <c:pt idx="19">
                  <c:v>82.40213775048349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3.348684518894522</c:v>
                </c:pt>
                <c:pt idx="1">
                  <c:v>3.5251960529166197</c:v>
                </c:pt>
                <c:pt idx="2">
                  <c:v>4.127036774000635</c:v>
                </c:pt>
                <c:pt idx="3">
                  <c:v>5.992550990900347</c:v>
                </c:pt>
                <c:pt idx="4">
                  <c:v>2.910536377427668</c:v>
                </c:pt>
                <c:pt idx="5">
                  <c:v>8.64377438642043</c:v>
                </c:pt>
                <c:pt idx="6">
                  <c:v>15.550864024169766</c:v>
                </c:pt>
                <c:pt idx="7">
                  <c:v>11.494646857456733</c:v>
                </c:pt>
                <c:pt idx="8">
                  <c:v>12.930167061699375</c:v>
                </c:pt>
                <c:pt idx="9">
                  <c:v>4.917598609159119</c:v>
                </c:pt>
                <c:pt idx="10">
                  <c:v>2.7356794153354365</c:v>
                </c:pt>
                <c:pt idx="11">
                  <c:v>14.407200848068255</c:v>
                </c:pt>
                <c:pt idx="12">
                  <c:v>53.543808421252486</c:v>
                </c:pt>
                <c:pt idx="13">
                  <c:v>3.191561166627394</c:v>
                </c:pt>
                <c:pt idx="14">
                  <c:v>15.240531251075828</c:v>
                </c:pt>
                <c:pt idx="15">
                  <c:v>2.3980250355630366</c:v>
                </c:pt>
                <c:pt idx="16">
                  <c:v>6.805386125063272</c:v>
                </c:pt>
                <c:pt idx="17">
                  <c:v>3.0204387068025773</c:v>
                </c:pt>
                <c:pt idx="18">
                  <c:v>7.522275495889634</c:v>
                </c:pt>
                <c:pt idx="19">
                  <c:v>7.629474944784044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96.42928084825628</c:v>
                </c:pt>
                <c:pt idx="2">
                  <c:v>94.4232534207852</c:v>
                </c:pt>
                <c:pt idx="3">
                  <c:v>94.28586715247596</c:v>
                </c:pt>
                <c:pt idx="4">
                  <c:v>92.60591570113746</c:v>
                </c:pt>
                <c:pt idx="5">
                  <c:v>91.27180287833119</c:v>
                </c:pt>
                <c:pt idx="6">
                  <c:v>90.63912229227213</c:v>
                </c:pt>
                <c:pt idx="7">
                  <c:v>89.18383911048493</c:v>
                </c:pt>
                <c:pt idx="8">
                  <c:v>88.49317802072736</c:v>
                </c:pt>
                <c:pt idx="9">
                  <c:v>88.41087255105353</c:v>
                </c:pt>
                <c:pt idx="10">
                  <c:v>88.02113815429546</c:v>
                </c:pt>
                <c:pt idx="11">
                  <c:v>86.05013994384537</c:v>
                </c:pt>
                <c:pt idx="12">
                  <c:v>85.35853293231213</c:v>
                </c:pt>
                <c:pt idx="13">
                  <c:v>84.99594214898708</c:v>
                </c:pt>
                <c:pt idx="14">
                  <c:v>84.79346145056317</c:v>
                </c:pt>
                <c:pt idx="15">
                  <c:v>84.78261217391696</c:v>
                </c:pt>
                <c:pt idx="16">
                  <c:v>84.7421952849973</c:v>
                </c:pt>
                <c:pt idx="17">
                  <c:v>83.78889014038995</c:v>
                </c:pt>
                <c:pt idx="18">
                  <c:v>83.28160559546996</c:v>
                </c:pt>
                <c:pt idx="19">
                  <c:v>82.40213775048349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57.478434843174284</c:v>
                </c:pt>
                <c:pt idx="1">
                  <c:v>56.48768211138221</c:v>
                </c:pt>
                <c:pt idx="2">
                  <c:v>47.15980607508671</c:v>
                </c:pt>
                <c:pt idx="3">
                  <c:v>60.89119727820544</c:v>
                </c:pt>
                <c:pt idx="4">
                  <c:v>54.70418394253265</c:v>
                </c:pt>
                <c:pt idx="5">
                  <c:v>48.246497235987086</c:v>
                </c:pt>
                <c:pt idx="6">
                  <c:v>55.78513883751342</c:v>
                </c:pt>
                <c:pt idx="7">
                  <c:v>73.15766096273913</c:v>
                </c:pt>
                <c:pt idx="8">
                  <c:v>70.09644188079943</c:v>
                </c:pt>
                <c:pt idx="9">
                  <c:v>82.1243323536282</c:v>
                </c:pt>
                <c:pt idx="10">
                  <c:v>67.31898980718057</c:v>
                </c:pt>
                <c:pt idx="11">
                  <c:v>69.78996334290954</c:v>
                </c:pt>
                <c:pt idx="12">
                  <c:v>93.53818853037417</c:v>
                </c:pt>
                <c:pt idx="13">
                  <c:v>68.92213853477615</c:v>
                </c:pt>
                <c:pt idx="14">
                  <c:v>72.73617565320754</c:v>
                </c:pt>
                <c:pt idx="15">
                  <c:v>81.74261995596814</c:v>
                </c:pt>
                <c:pt idx="16">
                  <c:v>56.33762751786892</c:v>
                </c:pt>
                <c:pt idx="17">
                  <c:v>83.39445335795452</c:v>
                </c:pt>
                <c:pt idx="18">
                  <c:v>72.46948234292904</c:v>
                </c:pt>
                <c:pt idx="19">
                  <c:v>34.236327905385835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96.42928084825628</c:v>
                </c:pt>
                <c:pt idx="2">
                  <c:v>94.4232534207852</c:v>
                </c:pt>
                <c:pt idx="3">
                  <c:v>94.28586715247596</c:v>
                </c:pt>
                <c:pt idx="4">
                  <c:v>92.60591570113746</c:v>
                </c:pt>
                <c:pt idx="5">
                  <c:v>91.27180287833119</c:v>
                </c:pt>
                <c:pt idx="6">
                  <c:v>90.63912229227213</c:v>
                </c:pt>
                <c:pt idx="7">
                  <c:v>89.18383911048493</c:v>
                </c:pt>
                <c:pt idx="8">
                  <c:v>88.49317802072736</c:v>
                </c:pt>
                <c:pt idx="9">
                  <c:v>88.41087255105353</c:v>
                </c:pt>
                <c:pt idx="10">
                  <c:v>88.02113815429546</c:v>
                </c:pt>
                <c:pt idx="11">
                  <c:v>86.05013994384537</c:v>
                </c:pt>
                <c:pt idx="12">
                  <c:v>85.35853293231213</c:v>
                </c:pt>
                <c:pt idx="13">
                  <c:v>84.99594214898708</c:v>
                </c:pt>
                <c:pt idx="14">
                  <c:v>84.79346145056317</c:v>
                </c:pt>
                <c:pt idx="15">
                  <c:v>84.78261217391696</c:v>
                </c:pt>
                <c:pt idx="16">
                  <c:v>84.7421952849973</c:v>
                </c:pt>
                <c:pt idx="17">
                  <c:v>83.78889014038995</c:v>
                </c:pt>
                <c:pt idx="18">
                  <c:v>83.28160559546996</c:v>
                </c:pt>
                <c:pt idx="19">
                  <c:v>82.40213775048349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77.72107845879428</c:v>
                </c:pt>
                <c:pt idx="1">
                  <c:v>58.43322045116816</c:v>
                </c:pt>
                <c:pt idx="2">
                  <c:v>63.28555579868291</c:v>
                </c:pt>
                <c:pt idx="3">
                  <c:v>84.80155862109503</c:v>
                </c:pt>
                <c:pt idx="4">
                  <c:v>88.12164759825616</c:v>
                </c:pt>
                <c:pt idx="5">
                  <c:v>44.359098285396</c:v>
                </c:pt>
                <c:pt idx="6">
                  <c:v>33.782977481047624</c:v>
                </c:pt>
                <c:pt idx="7">
                  <c:v>89.03070443835263</c:v>
                </c:pt>
                <c:pt idx="8">
                  <c:v>26.889126379815405</c:v>
                </c:pt>
                <c:pt idx="9">
                  <c:v>32.13684462446772</c:v>
                </c:pt>
                <c:pt idx="10">
                  <c:v>87.62246804787873</c:v>
                </c:pt>
                <c:pt idx="11">
                  <c:v>72.27031422043987</c:v>
                </c:pt>
                <c:pt idx="12">
                  <c:v>65.40488861219578</c:v>
                </c:pt>
                <c:pt idx="13">
                  <c:v>48.68192371448365</c:v>
                </c:pt>
                <c:pt idx="14">
                  <c:v>20.002484768403303</c:v>
                </c:pt>
                <c:pt idx="15">
                  <c:v>22.314436832142004</c:v>
                </c:pt>
                <c:pt idx="16">
                  <c:v>72.27481536217785</c:v>
                </c:pt>
                <c:pt idx="17">
                  <c:v>66.12569100868662</c:v>
                </c:pt>
                <c:pt idx="18">
                  <c:v>77.58457088728358</c:v>
                </c:pt>
                <c:pt idx="19">
                  <c:v>77.12769808689757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96.42928084825628</c:v>
                </c:pt>
                <c:pt idx="2">
                  <c:v>94.4232534207852</c:v>
                </c:pt>
                <c:pt idx="3">
                  <c:v>94.28586715247596</c:v>
                </c:pt>
                <c:pt idx="4">
                  <c:v>92.60591570113746</c:v>
                </c:pt>
                <c:pt idx="5">
                  <c:v>91.27180287833119</c:v>
                </c:pt>
                <c:pt idx="6">
                  <c:v>90.63912229227213</c:v>
                </c:pt>
                <c:pt idx="7">
                  <c:v>89.18383911048493</c:v>
                </c:pt>
                <c:pt idx="8">
                  <c:v>88.49317802072736</c:v>
                </c:pt>
                <c:pt idx="9">
                  <c:v>88.41087255105353</c:v>
                </c:pt>
                <c:pt idx="10">
                  <c:v>88.02113815429546</c:v>
                </c:pt>
                <c:pt idx="11">
                  <c:v>86.05013994384537</c:v>
                </c:pt>
                <c:pt idx="12">
                  <c:v>85.35853293231213</c:v>
                </c:pt>
                <c:pt idx="13">
                  <c:v>84.99594214898708</c:v>
                </c:pt>
                <c:pt idx="14">
                  <c:v>84.79346145056317</c:v>
                </c:pt>
                <c:pt idx="15">
                  <c:v>84.78261217391696</c:v>
                </c:pt>
                <c:pt idx="16">
                  <c:v>84.7421952849973</c:v>
                </c:pt>
                <c:pt idx="17">
                  <c:v>83.78889014038995</c:v>
                </c:pt>
                <c:pt idx="18">
                  <c:v>83.28160559546996</c:v>
                </c:pt>
                <c:pt idx="19">
                  <c:v>82.40213775048349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54.45195812233643</c:v>
                </c:pt>
                <c:pt idx="1">
                  <c:v>41.81119385579093</c:v>
                </c:pt>
                <c:pt idx="2">
                  <c:v>59.90324983692183</c:v>
                </c:pt>
                <c:pt idx="3">
                  <c:v>74.76655992100592</c:v>
                </c:pt>
                <c:pt idx="4">
                  <c:v>68.95915656631885</c:v>
                </c:pt>
                <c:pt idx="5">
                  <c:v>62.60511066464087</c:v>
                </c:pt>
                <c:pt idx="6">
                  <c:v>67.02198168640376</c:v>
                </c:pt>
                <c:pt idx="7">
                  <c:v>62.838872733103706</c:v>
                </c:pt>
                <c:pt idx="8">
                  <c:v>57.32031995574737</c:v>
                </c:pt>
                <c:pt idx="9">
                  <c:v>64.68914552886673</c:v>
                </c:pt>
                <c:pt idx="10">
                  <c:v>57.4982594411533</c:v>
                </c:pt>
                <c:pt idx="11">
                  <c:v>71.27177839492617</c:v>
                </c:pt>
                <c:pt idx="12">
                  <c:v>59.1862116248995</c:v>
                </c:pt>
                <c:pt idx="13">
                  <c:v>53.17096189891153</c:v>
                </c:pt>
                <c:pt idx="14">
                  <c:v>64.8690669502647</c:v>
                </c:pt>
                <c:pt idx="15">
                  <c:v>71.75127443105278</c:v>
                </c:pt>
                <c:pt idx="16">
                  <c:v>72.85504866433321</c:v>
                </c:pt>
                <c:pt idx="17">
                  <c:v>58.19764731757373</c:v>
                </c:pt>
                <c:pt idx="18">
                  <c:v>81.95772027032227</c:v>
                </c:pt>
                <c:pt idx="19">
                  <c:v>54.35842430242985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96.42928084825628</c:v>
                </c:pt>
                <c:pt idx="2">
                  <c:v>94.4232534207852</c:v>
                </c:pt>
                <c:pt idx="3">
                  <c:v>94.28586715247596</c:v>
                </c:pt>
                <c:pt idx="4">
                  <c:v>92.60591570113746</c:v>
                </c:pt>
                <c:pt idx="5">
                  <c:v>91.27180287833119</c:v>
                </c:pt>
                <c:pt idx="6">
                  <c:v>90.63912229227213</c:v>
                </c:pt>
                <c:pt idx="7">
                  <c:v>89.18383911048493</c:v>
                </c:pt>
                <c:pt idx="8">
                  <c:v>88.49317802072736</c:v>
                </c:pt>
                <c:pt idx="9">
                  <c:v>88.41087255105353</c:v>
                </c:pt>
                <c:pt idx="10">
                  <c:v>88.02113815429546</c:v>
                </c:pt>
                <c:pt idx="11">
                  <c:v>86.05013994384537</c:v>
                </c:pt>
                <c:pt idx="12">
                  <c:v>85.35853293231213</c:v>
                </c:pt>
                <c:pt idx="13">
                  <c:v>84.99594214898708</c:v>
                </c:pt>
                <c:pt idx="14">
                  <c:v>84.79346145056317</c:v>
                </c:pt>
                <c:pt idx="15">
                  <c:v>84.78261217391696</c:v>
                </c:pt>
                <c:pt idx="16">
                  <c:v>84.7421952849973</c:v>
                </c:pt>
                <c:pt idx="17">
                  <c:v>83.78889014038995</c:v>
                </c:pt>
                <c:pt idx="18">
                  <c:v>83.28160559546996</c:v>
                </c:pt>
                <c:pt idx="19">
                  <c:v>82.40213775048349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43.345013649026114</c:v>
                </c:pt>
                <c:pt idx="1">
                  <c:v>34.281311456773615</c:v>
                </c:pt>
                <c:pt idx="2">
                  <c:v>60.47152842943228</c:v>
                </c:pt>
                <c:pt idx="3">
                  <c:v>53.15212279161498</c:v>
                </c:pt>
                <c:pt idx="4">
                  <c:v>45.136008218821864</c:v>
                </c:pt>
                <c:pt idx="5">
                  <c:v>74.85853726316803</c:v>
                </c:pt>
                <c:pt idx="6">
                  <c:v>84.4486167161522</c:v>
                </c:pt>
                <c:pt idx="7">
                  <c:v>13.620632943632973</c:v>
                </c:pt>
                <c:pt idx="8">
                  <c:v>23.97993889009097</c:v>
                </c:pt>
                <c:pt idx="9">
                  <c:v>74.09660195113834</c:v>
                </c:pt>
                <c:pt idx="10">
                  <c:v>33.98087552032711</c:v>
                </c:pt>
                <c:pt idx="11">
                  <c:v>88.52684492441004</c:v>
                </c:pt>
                <c:pt idx="12">
                  <c:v>76.53967428208806</c:v>
                </c:pt>
                <c:pt idx="13">
                  <c:v>64.71057733573925</c:v>
                </c:pt>
                <c:pt idx="14">
                  <c:v>7.8148708887433855</c:v>
                </c:pt>
                <c:pt idx="15">
                  <c:v>45.41898305608352</c:v>
                </c:pt>
                <c:pt idx="16">
                  <c:v>100</c:v>
                </c:pt>
                <c:pt idx="17">
                  <c:v>75.35268796967458</c:v>
                </c:pt>
                <c:pt idx="18">
                  <c:v>63.77708799424013</c:v>
                </c:pt>
                <c:pt idx="19">
                  <c:v>56.875613659659884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96.97671237732213</c:v>
                </c:pt>
                <c:pt idx="2">
                  <c:v>92.3746306906389</c:v>
                </c:pt>
                <c:pt idx="3">
                  <c:v>91.82099518942248</c:v>
                </c:pt>
                <c:pt idx="4">
                  <c:v>91.49262995513661</c:v>
                </c:pt>
                <c:pt idx="5">
                  <c:v>88.5971818128245</c:v>
                </c:pt>
                <c:pt idx="6">
                  <c:v>88.52034022486365</c:v>
                </c:pt>
                <c:pt idx="7">
                  <c:v>87.5550829191276</c:v>
                </c:pt>
                <c:pt idx="8">
                  <c:v>87.03581503214872</c:v>
                </c:pt>
                <c:pt idx="9">
                  <c:v>86.11568151351592</c:v>
                </c:pt>
                <c:pt idx="10">
                  <c:v>86.0533164874183</c:v>
                </c:pt>
                <c:pt idx="11">
                  <c:v>85.3784250667553</c:v>
                </c:pt>
                <c:pt idx="12">
                  <c:v>84.1361398185474</c:v>
                </c:pt>
                <c:pt idx="13">
                  <c:v>83.96978436406168</c:v>
                </c:pt>
                <c:pt idx="14">
                  <c:v>83.88363437525817</c:v>
                </c:pt>
                <c:pt idx="15">
                  <c:v>83.708894970494</c:v>
                </c:pt>
                <c:pt idx="16">
                  <c:v>83.35626195216173</c:v>
                </c:pt>
                <c:pt idx="17">
                  <c:v>82.16041174376431</c:v>
                </c:pt>
                <c:pt idx="18">
                  <c:v>81.96522307316519</c:v>
                </c:pt>
                <c:pt idx="19">
                  <c:v>81.90324448462874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85.3836115186383</c:v>
                </c:pt>
                <c:pt idx="1">
                  <c:v>23.254100976744116</c:v>
                </c:pt>
                <c:pt idx="2">
                  <c:v>100.00000000000001</c:v>
                </c:pt>
                <c:pt idx="3">
                  <c:v>39.793578844786964</c:v>
                </c:pt>
                <c:pt idx="4">
                  <c:v>34.46343471184257</c:v>
                </c:pt>
                <c:pt idx="5">
                  <c:v>34.31490041474065</c:v>
                </c:pt>
                <c:pt idx="6">
                  <c:v>29.61467620967902</c:v>
                </c:pt>
                <c:pt idx="7">
                  <c:v>49.089748478241944</c:v>
                </c:pt>
                <c:pt idx="8">
                  <c:v>36.28780836230111</c:v>
                </c:pt>
                <c:pt idx="9">
                  <c:v>52.71042686892201</c:v>
                </c:pt>
                <c:pt idx="10">
                  <c:v>35.38441657730633</c:v>
                </c:pt>
                <c:pt idx="11">
                  <c:v>41.06646458201721</c:v>
                </c:pt>
                <c:pt idx="12">
                  <c:v>17.135064778175746</c:v>
                </c:pt>
                <c:pt idx="13">
                  <c:v>24.312139600676947</c:v>
                </c:pt>
                <c:pt idx="14">
                  <c:v>46.37160158877645</c:v>
                </c:pt>
                <c:pt idx="15">
                  <c:v>17.63417882291128</c:v>
                </c:pt>
                <c:pt idx="16">
                  <c:v>34.238949833233676</c:v>
                </c:pt>
                <c:pt idx="17">
                  <c:v>63.49988996850636</c:v>
                </c:pt>
                <c:pt idx="18">
                  <c:v>13.448501665566095</c:v>
                </c:pt>
                <c:pt idx="19">
                  <c:v>21.46021560065432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96.97671237732213</c:v>
                </c:pt>
                <c:pt idx="2">
                  <c:v>92.3746306906389</c:v>
                </c:pt>
                <c:pt idx="3">
                  <c:v>91.82099518942248</c:v>
                </c:pt>
                <c:pt idx="4">
                  <c:v>91.49262995513661</c:v>
                </c:pt>
                <c:pt idx="5">
                  <c:v>88.5971818128245</c:v>
                </c:pt>
                <c:pt idx="6">
                  <c:v>88.52034022486365</c:v>
                </c:pt>
                <c:pt idx="7">
                  <c:v>87.5550829191276</c:v>
                </c:pt>
                <c:pt idx="8">
                  <c:v>87.03581503214872</c:v>
                </c:pt>
                <c:pt idx="9">
                  <c:v>86.11568151351592</c:v>
                </c:pt>
                <c:pt idx="10">
                  <c:v>86.0533164874183</c:v>
                </c:pt>
                <c:pt idx="11">
                  <c:v>85.3784250667553</c:v>
                </c:pt>
                <c:pt idx="12">
                  <c:v>84.1361398185474</c:v>
                </c:pt>
                <c:pt idx="13">
                  <c:v>83.96978436406168</c:v>
                </c:pt>
                <c:pt idx="14">
                  <c:v>83.88363437525817</c:v>
                </c:pt>
                <c:pt idx="15">
                  <c:v>83.708894970494</c:v>
                </c:pt>
                <c:pt idx="16">
                  <c:v>83.35626195216173</c:v>
                </c:pt>
                <c:pt idx="17">
                  <c:v>82.16041174376431</c:v>
                </c:pt>
                <c:pt idx="18">
                  <c:v>81.96522307316519</c:v>
                </c:pt>
                <c:pt idx="19">
                  <c:v>81.90324448462874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45.284243792529196</c:v>
                </c:pt>
                <c:pt idx="1">
                  <c:v>67.14024085849859</c:v>
                </c:pt>
                <c:pt idx="2">
                  <c:v>66.9837727845921</c:v>
                </c:pt>
                <c:pt idx="3">
                  <c:v>78.62694731556567</c:v>
                </c:pt>
                <c:pt idx="4">
                  <c:v>73.02703682953268</c:v>
                </c:pt>
                <c:pt idx="5">
                  <c:v>76.49817234708702</c:v>
                </c:pt>
                <c:pt idx="6">
                  <c:v>68.14479868972332</c:v>
                </c:pt>
                <c:pt idx="7">
                  <c:v>68.09551857735364</c:v>
                </c:pt>
                <c:pt idx="8">
                  <c:v>60.684002987536076</c:v>
                </c:pt>
                <c:pt idx="9">
                  <c:v>76.57862940862998</c:v>
                </c:pt>
                <c:pt idx="10">
                  <c:v>45.66915413979657</c:v>
                </c:pt>
                <c:pt idx="11">
                  <c:v>51.21809879980146</c:v>
                </c:pt>
                <c:pt idx="12">
                  <c:v>91.63290281785682</c:v>
                </c:pt>
                <c:pt idx="13">
                  <c:v>62.494833144272775</c:v>
                </c:pt>
                <c:pt idx="14">
                  <c:v>56.0143584968443</c:v>
                </c:pt>
                <c:pt idx="15">
                  <c:v>82.07437946750092</c:v>
                </c:pt>
                <c:pt idx="16">
                  <c:v>68.68424552554288</c:v>
                </c:pt>
                <c:pt idx="17">
                  <c:v>87.70627095984399</c:v>
                </c:pt>
                <c:pt idx="18">
                  <c:v>68.65559317111087</c:v>
                </c:pt>
                <c:pt idx="19">
                  <c:v>76.6823035635177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96.97671237732213</c:v>
                </c:pt>
                <c:pt idx="2">
                  <c:v>92.3746306906389</c:v>
                </c:pt>
                <c:pt idx="3">
                  <c:v>91.82099518942248</c:v>
                </c:pt>
                <c:pt idx="4">
                  <c:v>91.49262995513661</c:v>
                </c:pt>
                <c:pt idx="5">
                  <c:v>88.5971818128245</c:v>
                </c:pt>
                <c:pt idx="6">
                  <c:v>88.52034022486365</c:v>
                </c:pt>
                <c:pt idx="7">
                  <c:v>87.5550829191276</c:v>
                </c:pt>
                <c:pt idx="8">
                  <c:v>87.03581503214872</c:v>
                </c:pt>
                <c:pt idx="9">
                  <c:v>86.11568151351592</c:v>
                </c:pt>
                <c:pt idx="10">
                  <c:v>86.0533164874183</c:v>
                </c:pt>
                <c:pt idx="11">
                  <c:v>85.3784250667553</c:v>
                </c:pt>
                <c:pt idx="12">
                  <c:v>84.1361398185474</c:v>
                </c:pt>
                <c:pt idx="13">
                  <c:v>83.96978436406168</c:v>
                </c:pt>
                <c:pt idx="14">
                  <c:v>83.88363437525817</c:v>
                </c:pt>
                <c:pt idx="15">
                  <c:v>83.708894970494</c:v>
                </c:pt>
                <c:pt idx="16">
                  <c:v>83.35626195216173</c:v>
                </c:pt>
                <c:pt idx="17">
                  <c:v>82.16041174376431</c:v>
                </c:pt>
                <c:pt idx="18">
                  <c:v>81.96522307316519</c:v>
                </c:pt>
                <c:pt idx="19">
                  <c:v>81.90324448462874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73.5360499428307</c:v>
                </c:pt>
                <c:pt idx="1">
                  <c:v>67.23705164649981</c:v>
                </c:pt>
                <c:pt idx="2">
                  <c:v>71.47559371518646</c:v>
                </c:pt>
                <c:pt idx="3">
                  <c:v>64.52169134743937</c:v>
                </c:pt>
                <c:pt idx="4">
                  <c:v>80.82678379099588</c:v>
                </c:pt>
                <c:pt idx="5">
                  <c:v>88.49317802072736</c:v>
                </c:pt>
                <c:pt idx="6">
                  <c:v>74.38630975640719</c:v>
                </c:pt>
                <c:pt idx="7">
                  <c:v>60.269939557506305</c:v>
                </c:pt>
                <c:pt idx="8">
                  <c:v>71.42349247279203</c:v>
                </c:pt>
                <c:pt idx="9">
                  <c:v>83.28160559546996</c:v>
                </c:pt>
                <c:pt idx="10">
                  <c:v>73.28686772840193</c:v>
                </c:pt>
                <c:pt idx="11">
                  <c:v>94.4232534207852</c:v>
                </c:pt>
                <c:pt idx="12">
                  <c:v>66.26290734534798</c:v>
                </c:pt>
                <c:pt idx="13">
                  <c:v>78.03498660728141</c:v>
                </c:pt>
                <c:pt idx="14">
                  <c:v>63.99692771745489</c:v>
                </c:pt>
                <c:pt idx="15">
                  <c:v>100</c:v>
                </c:pt>
                <c:pt idx="16">
                  <c:v>64.75626133257911</c:v>
                </c:pt>
                <c:pt idx="17">
                  <c:v>82.40213775048349</c:v>
                </c:pt>
                <c:pt idx="18">
                  <c:v>89.18383911048493</c:v>
                </c:pt>
                <c:pt idx="19">
                  <c:v>94.28586715247596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96.97671237732213</c:v>
                </c:pt>
                <c:pt idx="2">
                  <c:v>92.3746306906389</c:v>
                </c:pt>
                <c:pt idx="3">
                  <c:v>91.82099518942248</c:v>
                </c:pt>
                <c:pt idx="4">
                  <c:v>91.49262995513661</c:v>
                </c:pt>
                <c:pt idx="5">
                  <c:v>88.5971818128245</c:v>
                </c:pt>
                <c:pt idx="6">
                  <c:v>88.52034022486365</c:v>
                </c:pt>
                <c:pt idx="7">
                  <c:v>87.5550829191276</c:v>
                </c:pt>
                <c:pt idx="8">
                  <c:v>87.03581503214872</c:v>
                </c:pt>
                <c:pt idx="9">
                  <c:v>86.11568151351592</c:v>
                </c:pt>
                <c:pt idx="10">
                  <c:v>86.0533164874183</c:v>
                </c:pt>
                <c:pt idx="11">
                  <c:v>85.3784250667553</c:v>
                </c:pt>
                <c:pt idx="12">
                  <c:v>84.1361398185474</c:v>
                </c:pt>
                <c:pt idx="13">
                  <c:v>83.96978436406168</c:v>
                </c:pt>
                <c:pt idx="14">
                  <c:v>83.88363437525817</c:v>
                </c:pt>
                <c:pt idx="15">
                  <c:v>83.708894970494</c:v>
                </c:pt>
                <c:pt idx="16">
                  <c:v>83.35626195216173</c:v>
                </c:pt>
                <c:pt idx="17">
                  <c:v>82.16041174376431</c:v>
                </c:pt>
                <c:pt idx="18">
                  <c:v>81.96522307316519</c:v>
                </c:pt>
                <c:pt idx="19">
                  <c:v>81.90324448462874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>4.012166899625532</c:v>
                </c:pt>
                <c:pt idx="2">
                  <c:v>92.65609167197935</c:v>
                </c:pt>
                <c:pt idx="3">
                  <c:v>8.971461744842848</c:v>
                </c:pt>
                <c:pt idx="4">
                  <c:v>32.12618830637528</c:v>
                </c:pt>
                <c:pt idx="5">
                  <c:v>12.930167061699375</c:v>
                </c:pt>
                <c:pt idx="6">
                  <c:v>4.271549936316533</c:v>
                </c:pt>
                <c:pt idx="7">
                  <c:v>4.166922178983667</c:v>
                </c:pt>
                <c:pt idx="8">
                  <c:v>5.702366792046847</c:v>
                </c:pt>
                <c:pt idx="9">
                  <c:v>7.522275495889634</c:v>
                </c:pt>
                <c:pt idx="10">
                  <c:v>4.390366403651336</c:v>
                </c:pt>
                <c:pt idx="11">
                  <c:v>4.127036774000635</c:v>
                </c:pt>
                <c:pt idx="12">
                  <c:v>13.783479216155625</c:v>
                </c:pt>
                <c:pt idx="13">
                  <c:v>2.5248115423135458</c:v>
                </c:pt>
                <c:pt idx="14">
                  <c:v>15.527116880309183</c:v>
                </c:pt>
                <c:pt idx="15">
                  <c:v>3.348684518894522</c:v>
                </c:pt>
                <c:pt idx="16">
                  <c:v>3.225357741161705</c:v>
                </c:pt>
                <c:pt idx="17">
                  <c:v>7.629474944784044</c:v>
                </c:pt>
                <c:pt idx="18">
                  <c:v>11.494646857456733</c:v>
                </c:pt>
                <c:pt idx="19">
                  <c:v>5.992550990900347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96.97671237732213</c:v>
                </c:pt>
                <c:pt idx="2">
                  <c:v>92.3746306906389</c:v>
                </c:pt>
                <c:pt idx="3">
                  <c:v>91.82099518942248</c:v>
                </c:pt>
                <c:pt idx="4">
                  <c:v>91.49262995513661</c:v>
                </c:pt>
                <c:pt idx="5">
                  <c:v>88.5971818128245</c:v>
                </c:pt>
                <c:pt idx="6">
                  <c:v>88.52034022486365</c:v>
                </c:pt>
                <c:pt idx="7">
                  <c:v>87.5550829191276</c:v>
                </c:pt>
                <c:pt idx="8">
                  <c:v>87.03581503214872</c:v>
                </c:pt>
                <c:pt idx="9">
                  <c:v>86.11568151351592</c:v>
                </c:pt>
                <c:pt idx="10">
                  <c:v>86.0533164874183</c:v>
                </c:pt>
                <c:pt idx="11">
                  <c:v>85.3784250667553</c:v>
                </c:pt>
                <c:pt idx="12">
                  <c:v>84.1361398185474</c:v>
                </c:pt>
                <c:pt idx="13">
                  <c:v>83.96978436406168</c:v>
                </c:pt>
                <c:pt idx="14">
                  <c:v>83.88363437525817</c:v>
                </c:pt>
                <c:pt idx="15">
                  <c:v>83.708894970494</c:v>
                </c:pt>
                <c:pt idx="16">
                  <c:v>83.35626195216173</c:v>
                </c:pt>
                <c:pt idx="17">
                  <c:v>82.16041174376431</c:v>
                </c:pt>
                <c:pt idx="18">
                  <c:v>81.96522307316519</c:v>
                </c:pt>
                <c:pt idx="19">
                  <c:v>81.90324448462874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86.26295643809767</c:v>
                </c:pt>
                <c:pt idx="1">
                  <c:v>44.68053101135186</c:v>
                </c:pt>
                <c:pt idx="2">
                  <c:v>83.24247478764082</c:v>
                </c:pt>
                <c:pt idx="3">
                  <c:v>61.67286146442394</c:v>
                </c:pt>
                <c:pt idx="4">
                  <c:v>83.41273241893731</c:v>
                </c:pt>
                <c:pt idx="5">
                  <c:v>70.09644188079943</c:v>
                </c:pt>
                <c:pt idx="6">
                  <c:v>50.483134731749324</c:v>
                </c:pt>
                <c:pt idx="7">
                  <c:v>67.72336249259514</c:v>
                </c:pt>
                <c:pt idx="8">
                  <c:v>78.58384318543494</c:v>
                </c:pt>
                <c:pt idx="9">
                  <c:v>72.46948234292904</c:v>
                </c:pt>
                <c:pt idx="10">
                  <c:v>80.45842009575651</c:v>
                </c:pt>
                <c:pt idx="11">
                  <c:v>47.15980607508671</c:v>
                </c:pt>
                <c:pt idx="12">
                  <c:v>63.97965441267774</c:v>
                </c:pt>
                <c:pt idx="13">
                  <c:v>76.45522595158026</c:v>
                </c:pt>
                <c:pt idx="14">
                  <c:v>63.39870367437566</c:v>
                </c:pt>
                <c:pt idx="15">
                  <c:v>57.478434843174284</c:v>
                </c:pt>
                <c:pt idx="16">
                  <c:v>42.744125218755606</c:v>
                </c:pt>
                <c:pt idx="17">
                  <c:v>34.236327905385835</c:v>
                </c:pt>
                <c:pt idx="18">
                  <c:v>73.15766096273913</c:v>
                </c:pt>
                <c:pt idx="19">
                  <c:v>60.89119727820544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96.97671237732213</c:v>
                </c:pt>
                <c:pt idx="2">
                  <c:v>92.3746306906389</c:v>
                </c:pt>
                <c:pt idx="3">
                  <c:v>91.82099518942248</c:v>
                </c:pt>
                <c:pt idx="4">
                  <c:v>91.49262995513661</c:v>
                </c:pt>
                <c:pt idx="5">
                  <c:v>88.5971818128245</c:v>
                </c:pt>
                <c:pt idx="6">
                  <c:v>88.52034022486365</c:v>
                </c:pt>
                <c:pt idx="7">
                  <c:v>87.5550829191276</c:v>
                </c:pt>
                <c:pt idx="8">
                  <c:v>87.03581503214872</c:v>
                </c:pt>
                <c:pt idx="9">
                  <c:v>86.11568151351592</c:v>
                </c:pt>
                <c:pt idx="10">
                  <c:v>86.0533164874183</c:v>
                </c:pt>
                <c:pt idx="11">
                  <c:v>85.3784250667553</c:v>
                </c:pt>
                <c:pt idx="12">
                  <c:v>84.1361398185474</c:v>
                </c:pt>
                <c:pt idx="13">
                  <c:v>83.96978436406168</c:v>
                </c:pt>
                <c:pt idx="14">
                  <c:v>83.88363437525817</c:v>
                </c:pt>
                <c:pt idx="15">
                  <c:v>83.708894970494</c:v>
                </c:pt>
                <c:pt idx="16">
                  <c:v>83.35626195216173</c:v>
                </c:pt>
                <c:pt idx="17">
                  <c:v>82.16041174376431</c:v>
                </c:pt>
                <c:pt idx="18">
                  <c:v>81.96522307316519</c:v>
                </c:pt>
                <c:pt idx="19">
                  <c:v>81.90324448462874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40.79829065990661</c:v>
                </c:pt>
                <c:pt idx="1">
                  <c:v>59.93538137471435</c:v>
                </c:pt>
                <c:pt idx="2">
                  <c:v>63.79022348184925</c:v>
                </c:pt>
                <c:pt idx="3">
                  <c:v>40.770475020394656</c:v>
                </c:pt>
                <c:pt idx="4">
                  <c:v>51.15993214055909</c:v>
                </c:pt>
                <c:pt idx="5">
                  <c:v>26.889126379815405</c:v>
                </c:pt>
                <c:pt idx="6">
                  <c:v>75.21742294904448</c:v>
                </c:pt>
                <c:pt idx="7">
                  <c:v>38.8292100675798</c:v>
                </c:pt>
                <c:pt idx="8">
                  <c:v>20.81720287244851</c:v>
                </c:pt>
                <c:pt idx="9">
                  <c:v>77.58457088728358</c:v>
                </c:pt>
                <c:pt idx="10">
                  <c:v>46.23877245495919</c:v>
                </c:pt>
                <c:pt idx="11">
                  <c:v>63.28555579868291</c:v>
                </c:pt>
                <c:pt idx="12">
                  <c:v>73.5660198932375</c:v>
                </c:pt>
                <c:pt idx="13">
                  <c:v>92.71633575707789</c:v>
                </c:pt>
                <c:pt idx="14">
                  <c:v>85.18824778391769</c:v>
                </c:pt>
                <c:pt idx="15">
                  <c:v>77.72107845879428</c:v>
                </c:pt>
                <c:pt idx="16">
                  <c:v>41.50430791710933</c:v>
                </c:pt>
                <c:pt idx="17">
                  <c:v>77.12769808689757</c:v>
                </c:pt>
                <c:pt idx="18">
                  <c:v>89.03070443835263</c:v>
                </c:pt>
                <c:pt idx="19">
                  <c:v>84.80155862109503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96.97671237732213</c:v>
                </c:pt>
                <c:pt idx="2">
                  <c:v>92.3746306906389</c:v>
                </c:pt>
                <c:pt idx="3">
                  <c:v>91.82099518942248</c:v>
                </c:pt>
                <c:pt idx="4">
                  <c:v>91.49262995513661</c:v>
                </c:pt>
                <c:pt idx="5">
                  <c:v>88.5971818128245</c:v>
                </c:pt>
                <c:pt idx="6">
                  <c:v>88.52034022486365</c:v>
                </c:pt>
                <c:pt idx="7">
                  <c:v>87.5550829191276</c:v>
                </c:pt>
                <c:pt idx="8">
                  <c:v>87.03581503214872</c:v>
                </c:pt>
                <c:pt idx="9">
                  <c:v>86.11568151351592</c:v>
                </c:pt>
                <c:pt idx="10">
                  <c:v>86.0533164874183</c:v>
                </c:pt>
                <c:pt idx="11">
                  <c:v>85.3784250667553</c:v>
                </c:pt>
                <c:pt idx="12">
                  <c:v>84.1361398185474</c:v>
                </c:pt>
                <c:pt idx="13">
                  <c:v>83.96978436406168</c:v>
                </c:pt>
                <c:pt idx="14">
                  <c:v>83.88363437525817</c:v>
                </c:pt>
                <c:pt idx="15">
                  <c:v>83.708894970494</c:v>
                </c:pt>
                <c:pt idx="16">
                  <c:v>83.35626195216173</c:v>
                </c:pt>
                <c:pt idx="17">
                  <c:v>82.16041174376431</c:v>
                </c:pt>
                <c:pt idx="18">
                  <c:v>81.96522307316519</c:v>
                </c:pt>
                <c:pt idx="19">
                  <c:v>81.90324448462874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49.30788401589847</c:v>
                </c:pt>
                <c:pt idx="1">
                  <c:v>57.15237435024652</c:v>
                </c:pt>
                <c:pt idx="2">
                  <c:v>55.2851035080978</c:v>
                </c:pt>
                <c:pt idx="3">
                  <c:v>66.99383791347651</c:v>
                </c:pt>
                <c:pt idx="4">
                  <c:v>40.97464065220491</c:v>
                </c:pt>
                <c:pt idx="5">
                  <c:v>57.32031995574737</c:v>
                </c:pt>
                <c:pt idx="6">
                  <c:v>100</c:v>
                </c:pt>
                <c:pt idx="7">
                  <c:v>70.43379805771607</c:v>
                </c:pt>
                <c:pt idx="8">
                  <c:v>56.326098513938014</c:v>
                </c:pt>
                <c:pt idx="9">
                  <c:v>81.95772027032227</c:v>
                </c:pt>
                <c:pt idx="10">
                  <c:v>41.55176195037345</c:v>
                </c:pt>
                <c:pt idx="11">
                  <c:v>59.90324983692183</c:v>
                </c:pt>
                <c:pt idx="12">
                  <c:v>82.60736028301628</c:v>
                </c:pt>
                <c:pt idx="13">
                  <c:v>53.05827391269104</c:v>
                </c:pt>
                <c:pt idx="14">
                  <c:v>31.702777928633918</c:v>
                </c:pt>
                <c:pt idx="15">
                  <c:v>54.45195812233643</c:v>
                </c:pt>
                <c:pt idx="16">
                  <c:v>82.50658570630259</c:v>
                </c:pt>
                <c:pt idx="17">
                  <c:v>54.35842430242985</c:v>
                </c:pt>
                <c:pt idx="18">
                  <c:v>62.838872733103706</c:v>
                </c:pt>
                <c:pt idx="19">
                  <c:v>74.76655992100592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96.97671237732213</c:v>
                </c:pt>
                <c:pt idx="2">
                  <c:v>92.3746306906389</c:v>
                </c:pt>
                <c:pt idx="3">
                  <c:v>91.82099518942248</c:v>
                </c:pt>
                <c:pt idx="4">
                  <c:v>91.49262995513661</c:v>
                </c:pt>
                <c:pt idx="5">
                  <c:v>88.5971818128245</c:v>
                </c:pt>
                <c:pt idx="6">
                  <c:v>88.52034022486365</c:v>
                </c:pt>
                <c:pt idx="7">
                  <c:v>87.5550829191276</c:v>
                </c:pt>
                <c:pt idx="8">
                  <c:v>87.03581503214872</c:v>
                </c:pt>
                <c:pt idx="9">
                  <c:v>86.11568151351592</c:v>
                </c:pt>
                <c:pt idx="10">
                  <c:v>86.0533164874183</c:v>
                </c:pt>
                <c:pt idx="11">
                  <c:v>85.3784250667553</c:v>
                </c:pt>
                <c:pt idx="12">
                  <c:v>84.1361398185474</c:v>
                </c:pt>
                <c:pt idx="13">
                  <c:v>83.96978436406168</c:v>
                </c:pt>
                <c:pt idx="14">
                  <c:v>83.88363437525817</c:v>
                </c:pt>
                <c:pt idx="15">
                  <c:v>83.708894970494</c:v>
                </c:pt>
                <c:pt idx="16">
                  <c:v>83.35626195216173</c:v>
                </c:pt>
                <c:pt idx="17">
                  <c:v>82.16041174376431</c:v>
                </c:pt>
                <c:pt idx="18">
                  <c:v>81.96522307316519</c:v>
                </c:pt>
                <c:pt idx="19">
                  <c:v>81.90324448462874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69.7469454334057</c:v>
                </c:pt>
                <c:pt idx="1">
                  <c:v>70.70578621541068</c:v>
                </c:pt>
                <c:pt idx="2">
                  <c:v>65.77560727000187</c:v>
                </c:pt>
                <c:pt idx="3">
                  <c:v>56.55347664050843</c:v>
                </c:pt>
                <c:pt idx="4">
                  <c:v>82.32592954484342</c:v>
                </c:pt>
                <c:pt idx="5">
                  <c:v>23.97993889009097</c:v>
                </c:pt>
                <c:pt idx="6">
                  <c:v>67.0189599548338</c:v>
                </c:pt>
                <c:pt idx="7">
                  <c:v>73.54824564469418</c:v>
                </c:pt>
                <c:pt idx="8">
                  <c:v>63.031651050566225</c:v>
                </c:pt>
                <c:pt idx="9">
                  <c:v>63.77708799424013</c:v>
                </c:pt>
                <c:pt idx="10">
                  <c:v>39.68140624886607</c:v>
                </c:pt>
                <c:pt idx="11">
                  <c:v>60.47152842943228</c:v>
                </c:pt>
                <c:pt idx="12">
                  <c:v>77.33260861566555</c:v>
                </c:pt>
                <c:pt idx="13">
                  <c:v>62.66951527140844</c:v>
                </c:pt>
                <c:pt idx="14">
                  <c:v>76.84509201358745</c:v>
                </c:pt>
                <c:pt idx="15">
                  <c:v>43.345013649026114</c:v>
                </c:pt>
                <c:pt idx="16">
                  <c:v>59.415827550791924</c:v>
                </c:pt>
                <c:pt idx="17">
                  <c:v>56.875613659659884</c:v>
                </c:pt>
                <c:pt idx="18">
                  <c:v>13.620632943632973</c:v>
                </c:pt>
                <c:pt idx="19">
                  <c:v>53.15212279161498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97.58945576912986</c:v>
                </c:pt>
                <c:pt idx="2">
                  <c:v>94.10235391897493</c:v>
                </c:pt>
                <c:pt idx="3">
                  <c:v>92.65609167197935</c:v>
                </c:pt>
                <c:pt idx="4">
                  <c:v>53.543808421252486</c:v>
                </c:pt>
                <c:pt idx="5">
                  <c:v>45.77909678467999</c:v>
                </c:pt>
                <c:pt idx="6">
                  <c:v>36.20539077502373</c:v>
                </c:pt>
                <c:pt idx="7">
                  <c:v>35.17886545482832</c:v>
                </c:pt>
                <c:pt idx="8">
                  <c:v>32.12618830637528</c:v>
                </c:pt>
                <c:pt idx="9">
                  <c:v>21.632134868016237</c:v>
                </c:pt>
                <c:pt idx="10">
                  <c:v>19.845417710631427</c:v>
                </c:pt>
                <c:pt idx="11">
                  <c:v>19.800475751513872</c:v>
                </c:pt>
                <c:pt idx="12">
                  <c:v>15.550864024169766</c:v>
                </c:pt>
                <c:pt idx="13">
                  <c:v>15.527116880309183</c:v>
                </c:pt>
                <c:pt idx="14">
                  <c:v>15.240531251075828</c:v>
                </c:pt>
                <c:pt idx="15">
                  <c:v>14.407200848068255</c:v>
                </c:pt>
                <c:pt idx="16">
                  <c:v>13.783479216155625</c:v>
                </c:pt>
                <c:pt idx="17">
                  <c:v>12.930167061699375</c:v>
                </c:pt>
                <c:pt idx="18">
                  <c:v>11.494646857456733</c:v>
                </c:pt>
                <c:pt idx="19">
                  <c:v>9.541247235546546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85.3836115186383</c:v>
                </c:pt>
                <c:pt idx="1">
                  <c:v>80.76516959676731</c:v>
                </c:pt>
                <c:pt idx="2">
                  <c:v>50.147215933454255</c:v>
                </c:pt>
                <c:pt idx="3">
                  <c:v>100.00000000000001</c:v>
                </c:pt>
                <c:pt idx="4">
                  <c:v>17.602087486439668</c:v>
                </c:pt>
                <c:pt idx="5">
                  <c:v>67.00543141423947</c:v>
                </c:pt>
                <c:pt idx="6">
                  <c:v>63.31292349723919</c:v>
                </c:pt>
                <c:pt idx="7">
                  <c:v>12.922306131360937</c:v>
                </c:pt>
                <c:pt idx="8">
                  <c:v>34.46343471184257</c:v>
                </c:pt>
                <c:pt idx="9">
                  <c:v>54.08736005542333</c:v>
                </c:pt>
                <c:pt idx="10">
                  <c:v>11.711925507725354</c:v>
                </c:pt>
                <c:pt idx="11">
                  <c:v>44.48875640565969</c:v>
                </c:pt>
                <c:pt idx="12">
                  <c:v>30.00040573936189</c:v>
                </c:pt>
                <c:pt idx="13">
                  <c:v>46.37160158877645</c:v>
                </c:pt>
                <c:pt idx="14">
                  <c:v>16.31710142748561</c:v>
                </c:pt>
                <c:pt idx="15">
                  <c:v>27.3772259911638</c:v>
                </c:pt>
                <c:pt idx="16">
                  <c:v>17.135064778175746</c:v>
                </c:pt>
                <c:pt idx="17">
                  <c:v>34.31490041474065</c:v>
                </c:pt>
                <c:pt idx="18">
                  <c:v>13.448501665566095</c:v>
                </c:pt>
                <c:pt idx="19">
                  <c:v>41.64154669012274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97.58945576912986</c:v>
                </c:pt>
                <c:pt idx="2">
                  <c:v>94.10235391897493</c:v>
                </c:pt>
                <c:pt idx="3">
                  <c:v>92.65609167197935</c:v>
                </c:pt>
                <c:pt idx="4">
                  <c:v>53.543808421252486</c:v>
                </c:pt>
                <c:pt idx="5">
                  <c:v>45.77909678467999</c:v>
                </c:pt>
                <c:pt idx="6">
                  <c:v>36.20539077502373</c:v>
                </c:pt>
                <c:pt idx="7">
                  <c:v>35.17886545482832</c:v>
                </c:pt>
                <c:pt idx="8">
                  <c:v>32.12618830637528</c:v>
                </c:pt>
                <c:pt idx="9">
                  <c:v>21.632134868016237</c:v>
                </c:pt>
                <c:pt idx="10">
                  <c:v>19.845417710631427</c:v>
                </c:pt>
                <c:pt idx="11">
                  <c:v>19.800475751513872</c:v>
                </c:pt>
                <c:pt idx="12">
                  <c:v>15.550864024169766</c:v>
                </c:pt>
                <c:pt idx="13">
                  <c:v>15.527116880309183</c:v>
                </c:pt>
                <c:pt idx="14">
                  <c:v>15.240531251075828</c:v>
                </c:pt>
                <c:pt idx="15">
                  <c:v>14.407200848068255</c:v>
                </c:pt>
                <c:pt idx="16">
                  <c:v>13.783479216155625</c:v>
                </c:pt>
                <c:pt idx="17">
                  <c:v>12.930167061699375</c:v>
                </c:pt>
                <c:pt idx="18">
                  <c:v>11.494646857456733</c:v>
                </c:pt>
                <c:pt idx="19">
                  <c:v>9.541247235546546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45.284243792529196</c:v>
                </c:pt>
                <c:pt idx="1">
                  <c:v>82.61963184670111</c:v>
                </c:pt>
                <c:pt idx="2">
                  <c:v>65.57568870379559</c:v>
                </c:pt>
                <c:pt idx="3">
                  <c:v>66.9837727845921</c:v>
                </c:pt>
                <c:pt idx="4">
                  <c:v>79.42609093064019</c:v>
                </c:pt>
                <c:pt idx="5">
                  <c:v>70.31433175554034</c:v>
                </c:pt>
                <c:pt idx="6">
                  <c:v>54.05932931801707</c:v>
                </c:pt>
                <c:pt idx="7">
                  <c:v>76.17575716746923</c:v>
                </c:pt>
                <c:pt idx="8">
                  <c:v>73.02703682953268</c:v>
                </c:pt>
                <c:pt idx="9">
                  <c:v>60.85298085564142</c:v>
                </c:pt>
                <c:pt idx="10">
                  <c:v>56.4730212461353</c:v>
                </c:pt>
                <c:pt idx="11">
                  <c:v>63.875488048969174</c:v>
                </c:pt>
                <c:pt idx="12">
                  <c:v>62.96129608699044</c:v>
                </c:pt>
                <c:pt idx="13">
                  <c:v>56.0143584968443</c:v>
                </c:pt>
                <c:pt idx="14">
                  <c:v>69.33080647312883</c:v>
                </c:pt>
                <c:pt idx="15">
                  <c:v>67.64933238618788</c:v>
                </c:pt>
                <c:pt idx="16">
                  <c:v>91.63290281785682</c:v>
                </c:pt>
                <c:pt idx="17">
                  <c:v>76.49817234708702</c:v>
                </c:pt>
                <c:pt idx="18">
                  <c:v>68.65559317111087</c:v>
                </c:pt>
                <c:pt idx="19">
                  <c:v>56.93490057122049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97.58945576912986</c:v>
                </c:pt>
                <c:pt idx="2">
                  <c:v>94.10235391897493</c:v>
                </c:pt>
                <c:pt idx="3">
                  <c:v>92.65609167197935</c:v>
                </c:pt>
                <c:pt idx="4">
                  <c:v>53.543808421252486</c:v>
                </c:pt>
                <c:pt idx="5">
                  <c:v>45.77909678467999</c:v>
                </c:pt>
                <c:pt idx="6">
                  <c:v>36.20539077502373</c:v>
                </c:pt>
                <c:pt idx="7">
                  <c:v>35.17886545482832</c:v>
                </c:pt>
                <c:pt idx="8">
                  <c:v>32.12618830637528</c:v>
                </c:pt>
                <c:pt idx="9">
                  <c:v>21.632134868016237</c:v>
                </c:pt>
                <c:pt idx="10">
                  <c:v>19.845417710631427</c:v>
                </c:pt>
                <c:pt idx="11">
                  <c:v>19.800475751513872</c:v>
                </c:pt>
                <c:pt idx="12">
                  <c:v>15.550864024169766</c:v>
                </c:pt>
                <c:pt idx="13">
                  <c:v>15.527116880309183</c:v>
                </c:pt>
                <c:pt idx="14">
                  <c:v>15.240531251075828</c:v>
                </c:pt>
                <c:pt idx="15">
                  <c:v>14.407200848068255</c:v>
                </c:pt>
                <c:pt idx="16">
                  <c:v>13.783479216155625</c:v>
                </c:pt>
                <c:pt idx="17">
                  <c:v>12.930167061699375</c:v>
                </c:pt>
                <c:pt idx="18">
                  <c:v>11.494646857456733</c:v>
                </c:pt>
                <c:pt idx="19">
                  <c:v>9.541247235546546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73.5360499428307</c:v>
                </c:pt>
                <c:pt idx="1">
                  <c:v>74.48611137587376</c:v>
                </c:pt>
                <c:pt idx="2">
                  <c:v>75.1316784559937</c:v>
                </c:pt>
                <c:pt idx="3">
                  <c:v>71.47559371518646</c:v>
                </c:pt>
                <c:pt idx="4">
                  <c:v>85.35853293231213</c:v>
                </c:pt>
                <c:pt idx="5">
                  <c:v>67.90697290926794</c:v>
                </c:pt>
                <c:pt idx="6">
                  <c:v>79.06535841487158</c:v>
                </c:pt>
                <c:pt idx="7">
                  <c:v>79.37740326968002</c:v>
                </c:pt>
                <c:pt idx="8">
                  <c:v>80.82678379099588</c:v>
                </c:pt>
                <c:pt idx="9">
                  <c:v>70.67471294960086</c:v>
                </c:pt>
                <c:pt idx="10">
                  <c:v>78.18297257341965</c:v>
                </c:pt>
                <c:pt idx="11">
                  <c:v>78.5672413104741</c:v>
                </c:pt>
                <c:pt idx="12">
                  <c:v>90.63912229227213</c:v>
                </c:pt>
                <c:pt idx="13">
                  <c:v>63.99692771745489</c:v>
                </c:pt>
                <c:pt idx="14">
                  <c:v>84.79346145056317</c:v>
                </c:pt>
                <c:pt idx="15">
                  <c:v>86.05013994384537</c:v>
                </c:pt>
                <c:pt idx="16">
                  <c:v>66.26290734534798</c:v>
                </c:pt>
                <c:pt idx="17">
                  <c:v>88.49317802072736</c:v>
                </c:pt>
                <c:pt idx="18">
                  <c:v>89.18383911048493</c:v>
                </c:pt>
                <c:pt idx="19">
                  <c:v>81.93739510060365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97.58945576912986</c:v>
                </c:pt>
                <c:pt idx="2">
                  <c:v>94.10235391897493</c:v>
                </c:pt>
                <c:pt idx="3">
                  <c:v>92.65609167197935</c:v>
                </c:pt>
                <c:pt idx="4">
                  <c:v>53.543808421252486</c:v>
                </c:pt>
                <c:pt idx="5">
                  <c:v>45.77909678467999</c:v>
                </c:pt>
                <c:pt idx="6">
                  <c:v>36.20539077502373</c:v>
                </c:pt>
                <c:pt idx="7">
                  <c:v>35.17886545482832</c:v>
                </c:pt>
                <c:pt idx="8">
                  <c:v>32.12618830637528</c:v>
                </c:pt>
                <c:pt idx="9">
                  <c:v>21.632134868016237</c:v>
                </c:pt>
                <c:pt idx="10">
                  <c:v>19.845417710631427</c:v>
                </c:pt>
                <c:pt idx="11">
                  <c:v>19.800475751513872</c:v>
                </c:pt>
                <c:pt idx="12">
                  <c:v>15.550864024169766</c:v>
                </c:pt>
                <c:pt idx="13">
                  <c:v>15.527116880309183</c:v>
                </c:pt>
                <c:pt idx="14">
                  <c:v>15.240531251075828</c:v>
                </c:pt>
                <c:pt idx="15">
                  <c:v>14.407200848068255</c:v>
                </c:pt>
                <c:pt idx="16">
                  <c:v>13.783479216155625</c:v>
                </c:pt>
                <c:pt idx="17">
                  <c:v>12.930167061699375</c:v>
                </c:pt>
                <c:pt idx="18">
                  <c:v>11.494646857456733</c:v>
                </c:pt>
                <c:pt idx="19">
                  <c:v>9.541247235546546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100</c:v>
                </c:pt>
                <c:pt idx="1">
                  <c:v>67.84371328662807</c:v>
                </c:pt>
                <c:pt idx="2">
                  <c:v>45.52475183557194</c:v>
                </c:pt>
                <c:pt idx="3">
                  <c:v>92.3746306906389</c:v>
                </c:pt>
                <c:pt idx="4">
                  <c:v>64.45250457714204</c:v>
                </c:pt>
                <c:pt idx="5">
                  <c:v>68.41470474780634</c:v>
                </c:pt>
                <c:pt idx="6">
                  <c:v>65.23992355176058</c:v>
                </c:pt>
                <c:pt idx="7">
                  <c:v>55.488531168131715</c:v>
                </c:pt>
                <c:pt idx="8">
                  <c:v>91.49262995513661</c:v>
                </c:pt>
                <c:pt idx="9">
                  <c:v>71.40995302706847</c:v>
                </c:pt>
                <c:pt idx="10">
                  <c:v>81.13429302772376</c:v>
                </c:pt>
                <c:pt idx="11">
                  <c:v>47.48895476532149</c:v>
                </c:pt>
                <c:pt idx="12">
                  <c:v>61.578334890920395</c:v>
                </c:pt>
                <c:pt idx="13">
                  <c:v>83.88363437525817</c:v>
                </c:pt>
                <c:pt idx="14">
                  <c:v>80.54209105983817</c:v>
                </c:pt>
                <c:pt idx="15">
                  <c:v>55.46780830838314</c:v>
                </c:pt>
                <c:pt idx="16">
                  <c:v>84.1361398185474</c:v>
                </c:pt>
                <c:pt idx="17">
                  <c:v>88.5971818128245</c:v>
                </c:pt>
                <c:pt idx="18">
                  <c:v>81.96522307316519</c:v>
                </c:pt>
                <c:pt idx="19">
                  <c:v>81.05442989459449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97.58945576912986</c:v>
                </c:pt>
                <c:pt idx="2">
                  <c:v>94.10235391897493</c:v>
                </c:pt>
                <c:pt idx="3">
                  <c:v>92.65609167197935</c:v>
                </c:pt>
                <c:pt idx="4">
                  <c:v>53.543808421252486</c:v>
                </c:pt>
                <c:pt idx="5">
                  <c:v>45.77909678467999</c:v>
                </c:pt>
                <c:pt idx="6">
                  <c:v>36.20539077502373</c:v>
                </c:pt>
                <c:pt idx="7">
                  <c:v>35.17886545482832</c:v>
                </c:pt>
                <c:pt idx="8">
                  <c:v>32.12618830637528</c:v>
                </c:pt>
                <c:pt idx="9">
                  <c:v>21.632134868016237</c:v>
                </c:pt>
                <c:pt idx="10">
                  <c:v>19.845417710631427</c:v>
                </c:pt>
                <c:pt idx="11">
                  <c:v>19.800475751513872</c:v>
                </c:pt>
                <c:pt idx="12">
                  <c:v>15.550864024169766</c:v>
                </c:pt>
                <c:pt idx="13">
                  <c:v>15.527116880309183</c:v>
                </c:pt>
                <c:pt idx="14">
                  <c:v>15.240531251075828</c:v>
                </c:pt>
                <c:pt idx="15">
                  <c:v>14.407200848068255</c:v>
                </c:pt>
                <c:pt idx="16">
                  <c:v>13.783479216155625</c:v>
                </c:pt>
                <c:pt idx="17">
                  <c:v>12.930167061699375</c:v>
                </c:pt>
                <c:pt idx="18">
                  <c:v>11.494646857456733</c:v>
                </c:pt>
                <c:pt idx="19">
                  <c:v>9.541247235546546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86.26295643809767</c:v>
                </c:pt>
                <c:pt idx="1">
                  <c:v>61.53942112661423</c:v>
                </c:pt>
                <c:pt idx="2">
                  <c:v>71.56044919307904</c:v>
                </c:pt>
                <c:pt idx="3">
                  <c:v>83.24247478764082</c:v>
                </c:pt>
                <c:pt idx="4">
                  <c:v>93.53818853037417</c:v>
                </c:pt>
                <c:pt idx="5">
                  <c:v>58.95578729521334</c:v>
                </c:pt>
                <c:pt idx="6">
                  <c:v>20.50322879598319</c:v>
                </c:pt>
                <c:pt idx="7">
                  <c:v>52.2371475318418</c:v>
                </c:pt>
                <c:pt idx="8">
                  <c:v>83.41273241893731</c:v>
                </c:pt>
                <c:pt idx="9">
                  <c:v>57.42423981627283</c:v>
                </c:pt>
                <c:pt idx="10">
                  <c:v>52.482809704256724</c:v>
                </c:pt>
                <c:pt idx="11">
                  <c:v>48.75514245260421</c:v>
                </c:pt>
                <c:pt idx="12">
                  <c:v>55.78513883751342</c:v>
                </c:pt>
                <c:pt idx="13">
                  <c:v>63.39870367437566</c:v>
                </c:pt>
                <c:pt idx="14">
                  <c:v>72.73617565320754</c:v>
                </c:pt>
                <c:pt idx="15">
                  <c:v>69.78996334290954</c:v>
                </c:pt>
                <c:pt idx="16">
                  <c:v>63.97965441267774</c:v>
                </c:pt>
                <c:pt idx="17">
                  <c:v>70.09644188079943</c:v>
                </c:pt>
                <c:pt idx="18">
                  <c:v>73.15766096273913</c:v>
                </c:pt>
                <c:pt idx="19">
                  <c:v>77.18010188030875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97.58945576912986</c:v>
                </c:pt>
                <c:pt idx="2">
                  <c:v>94.10235391897493</c:v>
                </c:pt>
                <c:pt idx="3">
                  <c:v>92.65609167197935</c:v>
                </c:pt>
                <c:pt idx="4">
                  <c:v>53.543808421252486</c:v>
                </c:pt>
                <c:pt idx="5">
                  <c:v>45.77909678467999</c:v>
                </c:pt>
                <c:pt idx="6">
                  <c:v>36.20539077502373</c:v>
                </c:pt>
                <c:pt idx="7">
                  <c:v>35.17886545482832</c:v>
                </c:pt>
                <c:pt idx="8">
                  <c:v>32.12618830637528</c:v>
                </c:pt>
                <c:pt idx="9">
                  <c:v>21.632134868016237</c:v>
                </c:pt>
                <c:pt idx="10">
                  <c:v>19.845417710631427</c:v>
                </c:pt>
                <c:pt idx="11">
                  <c:v>19.800475751513872</c:v>
                </c:pt>
                <c:pt idx="12">
                  <c:v>15.550864024169766</c:v>
                </c:pt>
                <c:pt idx="13">
                  <c:v>15.527116880309183</c:v>
                </c:pt>
                <c:pt idx="14">
                  <c:v>15.240531251075828</c:v>
                </c:pt>
                <c:pt idx="15">
                  <c:v>14.407200848068255</c:v>
                </c:pt>
                <c:pt idx="16">
                  <c:v>13.783479216155625</c:v>
                </c:pt>
                <c:pt idx="17">
                  <c:v>12.930167061699375</c:v>
                </c:pt>
                <c:pt idx="18">
                  <c:v>11.494646857456733</c:v>
                </c:pt>
                <c:pt idx="19">
                  <c:v>9.541247235546546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40.79829065990661</c:v>
                </c:pt>
                <c:pt idx="1">
                  <c:v>58.448126206737484</c:v>
                </c:pt>
                <c:pt idx="2">
                  <c:v>96.80821792773104</c:v>
                </c:pt>
                <c:pt idx="3">
                  <c:v>63.79022348184925</c:v>
                </c:pt>
                <c:pt idx="4">
                  <c:v>65.40488861219578</c:v>
                </c:pt>
                <c:pt idx="5">
                  <c:v>28.962583936748906</c:v>
                </c:pt>
                <c:pt idx="6">
                  <c:v>77.33800019143354</c:v>
                </c:pt>
                <c:pt idx="7">
                  <c:v>90.014738109534</c:v>
                </c:pt>
                <c:pt idx="8">
                  <c:v>51.15993214055909</c:v>
                </c:pt>
                <c:pt idx="9">
                  <c:v>79.53068685782358</c:v>
                </c:pt>
                <c:pt idx="10">
                  <c:v>66.36010545735985</c:v>
                </c:pt>
                <c:pt idx="11">
                  <c:v>44.74461852211142</c:v>
                </c:pt>
                <c:pt idx="12">
                  <c:v>33.782977481047624</c:v>
                </c:pt>
                <c:pt idx="13">
                  <c:v>85.18824778391769</c:v>
                </c:pt>
                <c:pt idx="14">
                  <c:v>20.002484768403303</c:v>
                </c:pt>
                <c:pt idx="15">
                  <c:v>72.27031422043987</c:v>
                </c:pt>
                <c:pt idx="16">
                  <c:v>73.5660198932375</c:v>
                </c:pt>
                <c:pt idx="17">
                  <c:v>26.889126379815405</c:v>
                </c:pt>
                <c:pt idx="18">
                  <c:v>89.03070443835263</c:v>
                </c:pt>
                <c:pt idx="19">
                  <c:v>51.698794508619734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97.58945576912986</c:v>
                </c:pt>
                <c:pt idx="2">
                  <c:v>94.10235391897493</c:v>
                </c:pt>
                <c:pt idx="3">
                  <c:v>92.65609167197935</c:v>
                </c:pt>
                <c:pt idx="4">
                  <c:v>53.543808421252486</c:v>
                </c:pt>
                <c:pt idx="5">
                  <c:v>45.77909678467999</c:v>
                </c:pt>
                <c:pt idx="6">
                  <c:v>36.20539077502373</c:v>
                </c:pt>
                <c:pt idx="7">
                  <c:v>35.17886545482832</c:v>
                </c:pt>
                <c:pt idx="8">
                  <c:v>32.12618830637528</c:v>
                </c:pt>
                <c:pt idx="9">
                  <c:v>21.632134868016237</c:v>
                </c:pt>
                <c:pt idx="10">
                  <c:v>19.845417710631427</c:v>
                </c:pt>
                <c:pt idx="11">
                  <c:v>19.800475751513872</c:v>
                </c:pt>
                <c:pt idx="12">
                  <c:v>15.550864024169766</c:v>
                </c:pt>
                <c:pt idx="13">
                  <c:v>15.527116880309183</c:v>
                </c:pt>
                <c:pt idx="14">
                  <c:v>15.240531251075828</c:v>
                </c:pt>
                <c:pt idx="15">
                  <c:v>14.407200848068255</c:v>
                </c:pt>
                <c:pt idx="16">
                  <c:v>13.783479216155625</c:v>
                </c:pt>
                <c:pt idx="17">
                  <c:v>12.930167061699375</c:v>
                </c:pt>
                <c:pt idx="18">
                  <c:v>11.494646857456733</c:v>
                </c:pt>
                <c:pt idx="19">
                  <c:v>9.541247235546546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49.30788401589847</c:v>
                </c:pt>
                <c:pt idx="1">
                  <c:v>42.653276990177716</c:v>
                </c:pt>
                <c:pt idx="2">
                  <c:v>49.29891523765014</c:v>
                </c:pt>
                <c:pt idx="3">
                  <c:v>55.2851035080978</c:v>
                </c:pt>
                <c:pt idx="4">
                  <c:v>59.1862116248995</c:v>
                </c:pt>
                <c:pt idx="5">
                  <c:v>62.35985698179022</c:v>
                </c:pt>
                <c:pt idx="6">
                  <c:v>85.23960594047163</c:v>
                </c:pt>
                <c:pt idx="7">
                  <c:v>67.37414739469834</c:v>
                </c:pt>
                <c:pt idx="8">
                  <c:v>40.97464065220491</c:v>
                </c:pt>
                <c:pt idx="9">
                  <c:v>89.04071275067695</c:v>
                </c:pt>
                <c:pt idx="10">
                  <c:v>58.37937565599917</c:v>
                </c:pt>
                <c:pt idx="11">
                  <c:v>69.81881483192981</c:v>
                </c:pt>
                <c:pt idx="12">
                  <c:v>67.02198168640376</c:v>
                </c:pt>
                <c:pt idx="13">
                  <c:v>31.702777928633918</c:v>
                </c:pt>
                <c:pt idx="14">
                  <c:v>64.8690669502647</c:v>
                </c:pt>
                <c:pt idx="15">
                  <c:v>71.27177839492617</c:v>
                </c:pt>
                <c:pt idx="16">
                  <c:v>82.60736028301628</c:v>
                </c:pt>
                <c:pt idx="17">
                  <c:v>57.32031995574737</c:v>
                </c:pt>
                <c:pt idx="18">
                  <c:v>62.838872733103706</c:v>
                </c:pt>
                <c:pt idx="19">
                  <c:v>66.75519813655687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97.58945576912986</c:v>
                </c:pt>
                <c:pt idx="2">
                  <c:v>94.10235391897493</c:v>
                </c:pt>
                <c:pt idx="3">
                  <c:v>92.65609167197935</c:v>
                </c:pt>
                <c:pt idx="4">
                  <c:v>53.543808421252486</c:v>
                </c:pt>
                <c:pt idx="5">
                  <c:v>45.77909678467999</c:v>
                </c:pt>
                <c:pt idx="6">
                  <c:v>36.20539077502373</c:v>
                </c:pt>
                <c:pt idx="7">
                  <c:v>35.17886545482832</c:v>
                </c:pt>
                <c:pt idx="8">
                  <c:v>32.12618830637528</c:v>
                </c:pt>
                <c:pt idx="9">
                  <c:v>21.632134868016237</c:v>
                </c:pt>
                <c:pt idx="10">
                  <c:v>19.845417710631427</c:v>
                </c:pt>
                <c:pt idx="11">
                  <c:v>19.800475751513872</c:v>
                </c:pt>
                <c:pt idx="12">
                  <c:v>15.550864024169766</c:v>
                </c:pt>
                <c:pt idx="13">
                  <c:v>15.527116880309183</c:v>
                </c:pt>
                <c:pt idx="14">
                  <c:v>15.240531251075828</c:v>
                </c:pt>
                <c:pt idx="15">
                  <c:v>14.407200848068255</c:v>
                </c:pt>
                <c:pt idx="16">
                  <c:v>13.783479216155625</c:v>
                </c:pt>
                <c:pt idx="17">
                  <c:v>12.930167061699375</c:v>
                </c:pt>
                <c:pt idx="18">
                  <c:v>11.494646857456733</c:v>
                </c:pt>
                <c:pt idx="19">
                  <c:v>9.541247235546546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69.7469454334057</c:v>
                </c:pt>
                <c:pt idx="1">
                  <c:v>73.439932013332</c:v>
                </c:pt>
                <c:pt idx="2">
                  <c:v>40.90041069310255</c:v>
                </c:pt>
                <c:pt idx="3">
                  <c:v>65.77560727000187</c:v>
                </c:pt>
                <c:pt idx="4">
                  <c:v>76.53967428208806</c:v>
                </c:pt>
                <c:pt idx="5">
                  <c:v>49.450107635853726</c:v>
                </c:pt>
                <c:pt idx="6">
                  <c:v>25.91132429325104</c:v>
                </c:pt>
                <c:pt idx="7">
                  <c:v>66.34132188396653</c:v>
                </c:pt>
                <c:pt idx="8">
                  <c:v>82.32592954484342</c:v>
                </c:pt>
                <c:pt idx="9">
                  <c:v>60.73291009347497</c:v>
                </c:pt>
                <c:pt idx="10">
                  <c:v>40.38568840252045</c:v>
                </c:pt>
                <c:pt idx="11">
                  <c:v>66.6255223288422</c:v>
                </c:pt>
                <c:pt idx="12">
                  <c:v>84.4486167161522</c:v>
                </c:pt>
                <c:pt idx="13">
                  <c:v>76.84509201358745</c:v>
                </c:pt>
                <c:pt idx="14">
                  <c:v>7.8148708887433855</c:v>
                </c:pt>
                <c:pt idx="15">
                  <c:v>88.52684492441004</c:v>
                </c:pt>
                <c:pt idx="16">
                  <c:v>77.33260861566555</c:v>
                </c:pt>
                <c:pt idx="17">
                  <c:v>23.97993889009097</c:v>
                </c:pt>
                <c:pt idx="18">
                  <c:v>13.620632943632973</c:v>
                </c:pt>
                <c:pt idx="19">
                  <c:v>41.36800386020063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93.53818853037417</c:v>
                </c:pt>
                <c:pt idx="2">
                  <c:v>86.26295643809767</c:v>
                </c:pt>
                <c:pt idx="3">
                  <c:v>83.41273241893731</c:v>
                </c:pt>
                <c:pt idx="4">
                  <c:v>83.39445335795452</c:v>
                </c:pt>
                <c:pt idx="5">
                  <c:v>83.24247478764082</c:v>
                </c:pt>
                <c:pt idx="6">
                  <c:v>82.1243323536282</c:v>
                </c:pt>
                <c:pt idx="7">
                  <c:v>81.74261995596814</c:v>
                </c:pt>
                <c:pt idx="8">
                  <c:v>81.49957516874146</c:v>
                </c:pt>
                <c:pt idx="9">
                  <c:v>80.45842009575651</c:v>
                </c:pt>
                <c:pt idx="10">
                  <c:v>78.58384318543494</c:v>
                </c:pt>
                <c:pt idx="11">
                  <c:v>77.18010188030875</c:v>
                </c:pt>
                <c:pt idx="12">
                  <c:v>76.45522595158026</c:v>
                </c:pt>
                <c:pt idx="13">
                  <c:v>76.23713055160565</c:v>
                </c:pt>
                <c:pt idx="14">
                  <c:v>73.18370016343876</c:v>
                </c:pt>
                <c:pt idx="15">
                  <c:v>73.15766096273913</c:v>
                </c:pt>
                <c:pt idx="16">
                  <c:v>72.73617565320754</c:v>
                </c:pt>
                <c:pt idx="17">
                  <c:v>72.46948234292904</c:v>
                </c:pt>
                <c:pt idx="18">
                  <c:v>72.12645992867417</c:v>
                </c:pt>
                <c:pt idx="19">
                  <c:v>72.0793859919874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58.93872473961447</c:v>
                </c:pt>
                <c:pt idx="1">
                  <c:v>17.602087486439668</c:v>
                </c:pt>
                <c:pt idx="2">
                  <c:v>85.3836115186383</c:v>
                </c:pt>
                <c:pt idx="3">
                  <c:v>34.46343471184257</c:v>
                </c:pt>
                <c:pt idx="4">
                  <c:v>57.88740435489755</c:v>
                </c:pt>
                <c:pt idx="5">
                  <c:v>100.00000000000001</c:v>
                </c:pt>
                <c:pt idx="6">
                  <c:v>45.22002024140738</c:v>
                </c:pt>
                <c:pt idx="7">
                  <c:v>36.51685924252685</c:v>
                </c:pt>
                <c:pt idx="8">
                  <c:v>69.43500524573524</c:v>
                </c:pt>
                <c:pt idx="9">
                  <c:v>35.38441657730633</c:v>
                </c:pt>
                <c:pt idx="10">
                  <c:v>36.28780836230111</c:v>
                </c:pt>
                <c:pt idx="11">
                  <c:v>41.64154669012274</c:v>
                </c:pt>
                <c:pt idx="12">
                  <c:v>24.312139600676947</c:v>
                </c:pt>
                <c:pt idx="13">
                  <c:v>50.19280071862835</c:v>
                </c:pt>
                <c:pt idx="14">
                  <c:v>45.3620069566152</c:v>
                </c:pt>
                <c:pt idx="15">
                  <c:v>13.448501665566095</c:v>
                </c:pt>
                <c:pt idx="16">
                  <c:v>16.31710142748561</c:v>
                </c:pt>
                <c:pt idx="17">
                  <c:v>52.71042686892201</c:v>
                </c:pt>
                <c:pt idx="18">
                  <c:v>48.16347287207123</c:v>
                </c:pt>
                <c:pt idx="19">
                  <c:v>35.23971541790947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93.53818853037417</c:v>
                </c:pt>
                <c:pt idx="2">
                  <c:v>86.26295643809767</c:v>
                </c:pt>
                <c:pt idx="3">
                  <c:v>83.41273241893731</c:v>
                </c:pt>
                <c:pt idx="4">
                  <c:v>83.39445335795452</c:v>
                </c:pt>
                <c:pt idx="5">
                  <c:v>83.24247478764082</c:v>
                </c:pt>
                <c:pt idx="6">
                  <c:v>82.1243323536282</c:v>
                </c:pt>
                <c:pt idx="7">
                  <c:v>81.74261995596814</c:v>
                </c:pt>
                <c:pt idx="8">
                  <c:v>81.49957516874146</c:v>
                </c:pt>
                <c:pt idx="9">
                  <c:v>80.45842009575651</c:v>
                </c:pt>
                <c:pt idx="10">
                  <c:v>78.58384318543494</c:v>
                </c:pt>
                <c:pt idx="11">
                  <c:v>77.18010188030875</c:v>
                </c:pt>
                <c:pt idx="12">
                  <c:v>76.45522595158026</c:v>
                </c:pt>
                <c:pt idx="13">
                  <c:v>76.23713055160565</c:v>
                </c:pt>
                <c:pt idx="14">
                  <c:v>73.18370016343876</c:v>
                </c:pt>
                <c:pt idx="15">
                  <c:v>73.15766096273913</c:v>
                </c:pt>
                <c:pt idx="16">
                  <c:v>72.73617565320754</c:v>
                </c:pt>
                <c:pt idx="17">
                  <c:v>72.46948234292904</c:v>
                </c:pt>
                <c:pt idx="18">
                  <c:v>72.12645992867417</c:v>
                </c:pt>
                <c:pt idx="19">
                  <c:v>72.0793859919874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86.65243352750646</c:v>
                </c:pt>
                <c:pt idx="1">
                  <c:v>79.42609093064019</c:v>
                </c:pt>
                <c:pt idx="2">
                  <c:v>45.284243792529196</c:v>
                </c:pt>
                <c:pt idx="3">
                  <c:v>73.02703682953268</c:v>
                </c:pt>
                <c:pt idx="4">
                  <c:v>79.72480595693118</c:v>
                </c:pt>
                <c:pt idx="5">
                  <c:v>66.9837727845921</c:v>
                </c:pt>
                <c:pt idx="6">
                  <c:v>73.60898790296378</c:v>
                </c:pt>
                <c:pt idx="7">
                  <c:v>52.66342943070468</c:v>
                </c:pt>
                <c:pt idx="8">
                  <c:v>77.3702080405598</c:v>
                </c:pt>
                <c:pt idx="9">
                  <c:v>45.66915413979657</c:v>
                </c:pt>
                <c:pt idx="10">
                  <c:v>60.684002987536076</c:v>
                </c:pt>
                <c:pt idx="11">
                  <c:v>56.93490057122049</c:v>
                </c:pt>
                <c:pt idx="12">
                  <c:v>62.494833144272775</c:v>
                </c:pt>
                <c:pt idx="13">
                  <c:v>70.70131106674101</c:v>
                </c:pt>
                <c:pt idx="14">
                  <c:v>79.26821903645316</c:v>
                </c:pt>
                <c:pt idx="15">
                  <c:v>68.65559317111087</c:v>
                </c:pt>
                <c:pt idx="16">
                  <c:v>69.33080647312883</c:v>
                </c:pt>
                <c:pt idx="17">
                  <c:v>76.57862940862998</c:v>
                </c:pt>
                <c:pt idx="18">
                  <c:v>66.52263665707149</c:v>
                </c:pt>
                <c:pt idx="19">
                  <c:v>100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93.53818853037417</c:v>
                </c:pt>
                <c:pt idx="2">
                  <c:v>86.26295643809767</c:v>
                </c:pt>
                <c:pt idx="3">
                  <c:v>83.41273241893731</c:v>
                </c:pt>
                <c:pt idx="4">
                  <c:v>83.39445335795452</c:v>
                </c:pt>
                <c:pt idx="5">
                  <c:v>83.24247478764082</c:v>
                </c:pt>
                <c:pt idx="6">
                  <c:v>82.1243323536282</c:v>
                </c:pt>
                <c:pt idx="7">
                  <c:v>81.74261995596814</c:v>
                </c:pt>
                <c:pt idx="8">
                  <c:v>81.49957516874146</c:v>
                </c:pt>
                <c:pt idx="9">
                  <c:v>80.45842009575651</c:v>
                </c:pt>
                <c:pt idx="10">
                  <c:v>78.58384318543494</c:v>
                </c:pt>
                <c:pt idx="11">
                  <c:v>77.18010188030875</c:v>
                </c:pt>
                <c:pt idx="12">
                  <c:v>76.45522595158026</c:v>
                </c:pt>
                <c:pt idx="13">
                  <c:v>76.23713055160565</c:v>
                </c:pt>
                <c:pt idx="14">
                  <c:v>73.18370016343876</c:v>
                </c:pt>
                <c:pt idx="15">
                  <c:v>73.15766096273913</c:v>
                </c:pt>
                <c:pt idx="16">
                  <c:v>72.73617565320754</c:v>
                </c:pt>
                <c:pt idx="17">
                  <c:v>72.46948234292904</c:v>
                </c:pt>
                <c:pt idx="18">
                  <c:v>72.12645992867417</c:v>
                </c:pt>
                <c:pt idx="19">
                  <c:v>72.0793859919874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77.95982857581768</c:v>
                </c:pt>
                <c:pt idx="1">
                  <c:v>85.35853293231213</c:v>
                </c:pt>
                <c:pt idx="2">
                  <c:v>73.5360499428307</c:v>
                </c:pt>
                <c:pt idx="3">
                  <c:v>80.82678379099588</c:v>
                </c:pt>
                <c:pt idx="4">
                  <c:v>83.78889014038995</c:v>
                </c:pt>
                <c:pt idx="5">
                  <c:v>71.47559371518646</c:v>
                </c:pt>
                <c:pt idx="6">
                  <c:v>88.41087255105353</c:v>
                </c:pt>
                <c:pt idx="7">
                  <c:v>84.78261217391696</c:v>
                </c:pt>
                <c:pt idx="8">
                  <c:v>75.81663145169445</c:v>
                </c:pt>
                <c:pt idx="9">
                  <c:v>73.28686772840193</c:v>
                </c:pt>
                <c:pt idx="10">
                  <c:v>71.42349247279203</c:v>
                </c:pt>
                <c:pt idx="11">
                  <c:v>81.93739510060365</c:v>
                </c:pt>
                <c:pt idx="12">
                  <c:v>78.03498660728141</c:v>
                </c:pt>
                <c:pt idx="13">
                  <c:v>71.91868459062057</c:v>
                </c:pt>
                <c:pt idx="14">
                  <c:v>76.44896231614815</c:v>
                </c:pt>
                <c:pt idx="15">
                  <c:v>89.18383911048493</c:v>
                </c:pt>
                <c:pt idx="16">
                  <c:v>84.79346145056317</c:v>
                </c:pt>
                <c:pt idx="17">
                  <c:v>83.28160559546996</c:v>
                </c:pt>
                <c:pt idx="18">
                  <c:v>80.67778431166074</c:v>
                </c:pt>
                <c:pt idx="19">
                  <c:v>70.49753754883447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93.53818853037417</c:v>
                </c:pt>
                <c:pt idx="2">
                  <c:v>86.26295643809767</c:v>
                </c:pt>
                <c:pt idx="3">
                  <c:v>83.41273241893731</c:v>
                </c:pt>
                <c:pt idx="4">
                  <c:v>83.39445335795452</c:v>
                </c:pt>
                <c:pt idx="5">
                  <c:v>83.24247478764082</c:v>
                </c:pt>
                <c:pt idx="6">
                  <c:v>82.1243323536282</c:v>
                </c:pt>
                <c:pt idx="7">
                  <c:v>81.74261995596814</c:v>
                </c:pt>
                <c:pt idx="8">
                  <c:v>81.49957516874146</c:v>
                </c:pt>
                <c:pt idx="9">
                  <c:v>80.45842009575651</c:v>
                </c:pt>
                <c:pt idx="10">
                  <c:v>78.58384318543494</c:v>
                </c:pt>
                <c:pt idx="11">
                  <c:v>77.18010188030875</c:v>
                </c:pt>
                <c:pt idx="12">
                  <c:v>76.45522595158026</c:v>
                </c:pt>
                <c:pt idx="13">
                  <c:v>76.23713055160565</c:v>
                </c:pt>
                <c:pt idx="14">
                  <c:v>73.18370016343876</c:v>
                </c:pt>
                <c:pt idx="15">
                  <c:v>73.15766096273913</c:v>
                </c:pt>
                <c:pt idx="16">
                  <c:v>72.73617565320754</c:v>
                </c:pt>
                <c:pt idx="17">
                  <c:v>72.46948234292904</c:v>
                </c:pt>
                <c:pt idx="18">
                  <c:v>72.12645992867417</c:v>
                </c:pt>
                <c:pt idx="19">
                  <c:v>72.0793859919874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60.534860239696314</c:v>
                </c:pt>
                <c:pt idx="1">
                  <c:v>64.45250457714204</c:v>
                </c:pt>
                <c:pt idx="2">
                  <c:v>100</c:v>
                </c:pt>
                <c:pt idx="3">
                  <c:v>91.49262995513661</c:v>
                </c:pt>
                <c:pt idx="4">
                  <c:v>79.48256824338554</c:v>
                </c:pt>
                <c:pt idx="5">
                  <c:v>92.3746306906389</c:v>
                </c:pt>
                <c:pt idx="6">
                  <c:v>81.59006581753052</c:v>
                </c:pt>
                <c:pt idx="7">
                  <c:v>54.76350284691904</c:v>
                </c:pt>
                <c:pt idx="8">
                  <c:v>62.15404714434603</c:v>
                </c:pt>
                <c:pt idx="9">
                  <c:v>86.0533164874183</c:v>
                </c:pt>
                <c:pt idx="10">
                  <c:v>87.03581503214872</c:v>
                </c:pt>
                <c:pt idx="11">
                  <c:v>81.05442989459449</c:v>
                </c:pt>
                <c:pt idx="12">
                  <c:v>83.96978436406168</c:v>
                </c:pt>
                <c:pt idx="13">
                  <c:v>64.46907145499473</c:v>
                </c:pt>
                <c:pt idx="14">
                  <c:v>69.6720133548261</c:v>
                </c:pt>
                <c:pt idx="15">
                  <c:v>81.96522307316519</c:v>
                </c:pt>
                <c:pt idx="16">
                  <c:v>80.54209105983817</c:v>
                </c:pt>
                <c:pt idx="17">
                  <c:v>86.11568151351592</c:v>
                </c:pt>
                <c:pt idx="18">
                  <c:v>68.22628512549268</c:v>
                </c:pt>
                <c:pt idx="19">
                  <c:v>63.25503105018138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93.53818853037417</c:v>
                </c:pt>
                <c:pt idx="2">
                  <c:v>86.26295643809767</c:v>
                </c:pt>
                <c:pt idx="3">
                  <c:v>83.41273241893731</c:v>
                </c:pt>
                <c:pt idx="4">
                  <c:v>83.39445335795452</c:v>
                </c:pt>
                <c:pt idx="5">
                  <c:v>83.24247478764082</c:v>
                </c:pt>
                <c:pt idx="6">
                  <c:v>82.1243323536282</c:v>
                </c:pt>
                <c:pt idx="7">
                  <c:v>81.74261995596814</c:v>
                </c:pt>
                <c:pt idx="8">
                  <c:v>81.49957516874146</c:v>
                </c:pt>
                <c:pt idx="9">
                  <c:v>80.45842009575651</c:v>
                </c:pt>
                <c:pt idx="10">
                  <c:v>78.58384318543494</c:v>
                </c:pt>
                <c:pt idx="11">
                  <c:v>77.18010188030875</c:v>
                </c:pt>
                <c:pt idx="12">
                  <c:v>76.45522595158026</c:v>
                </c:pt>
                <c:pt idx="13">
                  <c:v>76.23713055160565</c:v>
                </c:pt>
                <c:pt idx="14">
                  <c:v>73.18370016343876</c:v>
                </c:pt>
                <c:pt idx="15">
                  <c:v>73.15766096273913</c:v>
                </c:pt>
                <c:pt idx="16">
                  <c:v>72.73617565320754</c:v>
                </c:pt>
                <c:pt idx="17">
                  <c:v>72.46948234292904</c:v>
                </c:pt>
                <c:pt idx="18">
                  <c:v>72.12645992867417</c:v>
                </c:pt>
                <c:pt idx="19">
                  <c:v>72.0793859919874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3.5170083969743327</c:v>
                </c:pt>
                <c:pt idx="1">
                  <c:v>53.543808421252486</c:v>
                </c:pt>
                <c:pt idx="2">
                  <c:v>100</c:v>
                </c:pt>
                <c:pt idx="3">
                  <c:v>32.12618830637528</c:v>
                </c:pt>
                <c:pt idx="4">
                  <c:v>3.0204387068025773</c:v>
                </c:pt>
                <c:pt idx="5">
                  <c:v>92.65609167197935</c:v>
                </c:pt>
                <c:pt idx="6">
                  <c:v>4.917598609159119</c:v>
                </c:pt>
                <c:pt idx="7">
                  <c:v>2.3980250355630366</c:v>
                </c:pt>
                <c:pt idx="8">
                  <c:v>3.7030908024400446</c:v>
                </c:pt>
                <c:pt idx="9">
                  <c:v>4.390366403651336</c:v>
                </c:pt>
                <c:pt idx="10">
                  <c:v>5.702366792046847</c:v>
                </c:pt>
                <c:pt idx="11">
                  <c:v>9.541247235546546</c:v>
                </c:pt>
                <c:pt idx="12">
                  <c:v>2.5248115423135458</c:v>
                </c:pt>
                <c:pt idx="13">
                  <c:v>3.500740220115961</c:v>
                </c:pt>
                <c:pt idx="14">
                  <c:v>4.134910777990132</c:v>
                </c:pt>
                <c:pt idx="15">
                  <c:v>11.494646857456733</c:v>
                </c:pt>
                <c:pt idx="16">
                  <c:v>15.240531251075828</c:v>
                </c:pt>
                <c:pt idx="17">
                  <c:v>7.522275495889634</c:v>
                </c:pt>
                <c:pt idx="18">
                  <c:v>3.923232366738564</c:v>
                </c:pt>
                <c:pt idx="19">
                  <c:v>3.8366478711565564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93.53818853037417</c:v>
                </c:pt>
                <c:pt idx="2">
                  <c:v>86.26295643809767</c:v>
                </c:pt>
                <c:pt idx="3">
                  <c:v>83.41273241893731</c:v>
                </c:pt>
                <c:pt idx="4">
                  <c:v>83.39445335795452</c:v>
                </c:pt>
                <c:pt idx="5">
                  <c:v>83.24247478764082</c:v>
                </c:pt>
                <c:pt idx="6">
                  <c:v>82.1243323536282</c:v>
                </c:pt>
                <c:pt idx="7">
                  <c:v>81.74261995596814</c:v>
                </c:pt>
                <c:pt idx="8">
                  <c:v>81.49957516874146</c:v>
                </c:pt>
                <c:pt idx="9">
                  <c:v>80.45842009575651</c:v>
                </c:pt>
                <c:pt idx="10">
                  <c:v>78.58384318543494</c:v>
                </c:pt>
                <c:pt idx="11">
                  <c:v>77.18010188030875</c:v>
                </c:pt>
                <c:pt idx="12">
                  <c:v>76.45522595158026</c:v>
                </c:pt>
                <c:pt idx="13">
                  <c:v>76.23713055160565</c:v>
                </c:pt>
                <c:pt idx="14">
                  <c:v>73.18370016343876</c:v>
                </c:pt>
                <c:pt idx="15">
                  <c:v>73.15766096273913</c:v>
                </c:pt>
                <c:pt idx="16">
                  <c:v>72.73617565320754</c:v>
                </c:pt>
                <c:pt idx="17">
                  <c:v>72.46948234292904</c:v>
                </c:pt>
                <c:pt idx="18">
                  <c:v>72.12645992867417</c:v>
                </c:pt>
                <c:pt idx="19">
                  <c:v>72.0793859919874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91.40532083865473</c:v>
                </c:pt>
                <c:pt idx="1">
                  <c:v>65.40488861219578</c:v>
                </c:pt>
                <c:pt idx="2">
                  <c:v>40.79829065990661</c:v>
                </c:pt>
                <c:pt idx="3">
                  <c:v>51.15993214055909</c:v>
                </c:pt>
                <c:pt idx="4">
                  <c:v>66.12569100868662</c:v>
                </c:pt>
                <c:pt idx="5">
                  <c:v>63.79022348184925</c:v>
                </c:pt>
                <c:pt idx="6">
                  <c:v>32.13684462446772</c:v>
                </c:pt>
                <c:pt idx="7">
                  <c:v>22.314436832142004</c:v>
                </c:pt>
                <c:pt idx="8">
                  <c:v>86.74752597643202</c:v>
                </c:pt>
                <c:pt idx="9">
                  <c:v>46.23877245495919</c:v>
                </c:pt>
                <c:pt idx="10">
                  <c:v>20.81720287244851</c:v>
                </c:pt>
                <c:pt idx="11">
                  <c:v>51.698794508619734</c:v>
                </c:pt>
                <c:pt idx="12">
                  <c:v>92.71633575707789</c:v>
                </c:pt>
                <c:pt idx="13">
                  <c:v>83.35664080358428</c:v>
                </c:pt>
                <c:pt idx="14">
                  <c:v>38.57991218869989</c:v>
                </c:pt>
                <c:pt idx="15">
                  <c:v>89.03070443835263</c:v>
                </c:pt>
                <c:pt idx="16">
                  <c:v>20.002484768403303</c:v>
                </c:pt>
                <c:pt idx="17">
                  <c:v>77.58457088728358</c:v>
                </c:pt>
                <c:pt idx="18">
                  <c:v>59.61363386778717</c:v>
                </c:pt>
                <c:pt idx="19">
                  <c:v>97.71037262647859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93.53818853037417</c:v>
                </c:pt>
                <c:pt idx="2">
                  <c:v>86.26295643809767</c:v>
                </c:pt>
                <c:pt idx="3">
                  <c:v>83.41273241893731</c:v>
                </c:pt>
                <c:pt idx="4">
                  <c:v>83.39445335795452</c:v>
                </c:pt>
                <c:pt idx="5">
                  <c:v>83.24247478764082</c:v>
                </c:pt>
                <c:pt idx="6">
                  <c:v>82.1243323536282</c:v>
                </c:pt>
                <c:pt idx="7">
                  <c:v>81.74261995596814</c:v>
                </c:pt>
                <c:pt idx="8">
                  <c:v>81.49957516874146</c:v>
                </c:pt>
                <c:pt idx="9">
                  <c:v>80.45842009575651</c:v>
                </c:pt>
                <c:pt idx="10">
                  <c:v>78.58384318543494</c:v>
                </c:pt>
                <c:pt idx="11">
                  <c:v>77.18010188030875</c:v>
                </c:pt>
                <c:pt idx="12">
                  <c:v>76.45522595158026</c:v>
                </c:pt>
                <c:pt idx="13">
                  <c:v>76.23713055160565</c:v>
                </c:pt>
                <c:pt idx="14">
                  <c:v>73.18370016343876</c:v>
                </c:pt>
                <c:pt idx="15">
                  <c:v>73.15766096273913</c:v>
                </c:pt>
                <c:pt idx="16">
                  <c:v>72.73617565320754</c:v>
                </c:pt>
                <c:pt idx="17">
                  <c:v>72.46948234292904</c:v>
                </c:pt>
                <c:pt idx="18">
                  <c:v>72.12645992867417</c:v>
                </c:pt>
                <c:pt idx="19">
                  <c:v>72.0793859919874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52.75932361492173</c:v>
                </c:pt>
                <c:pt idx="1">
                  <c:v>59.1862116248995</c:v>
                </c:pt>
                <c:pt idx="2">
                  <c:v>49.30788401589847</c:v>
                </c:pt>
                <c:pt idx="3">
                  <c:v>40.97464065220491</c:v>
                </c:pt>
                <c:pt idx="4">
                  <c:v>58.19764731757373</c:v>
                </c:pt>
                <c:pt idx="5">
                  <c:v>55.2851035080978</c:v>
                </c:pt>
                <c:pt idx="6">
                  <c:v>64.68914552886673</c:v>
                </c:pt>
                <c:pt idx="7">
                  <c:v>71.75127443105278</c:v>
                </c:pt>
                <c:pt idx="8">
                  <c:v>69.94952733310623</c:v>
                </c:pt>
                <c:pt idx="9">
                  <c:v>41.55176195037345</c:v>
                </c:pt>
                <c:pt idx="10">
                  <c:v>56.326098513938014</c:v>
                </c:pt>
                <c:pt idx="11">
                  <c:v>66.75519813655687</c:v>
                </c:pt>
                <c:pt idx="12">
                  <c:v>53.05827391269104</c:v>
                </c:pt>
                <c:pt idx="13">
                  <c:v>46.841285577497636</c:v>
                </c:pt>
                <c:pt idx="14">
                  <c:v>38.36187841015871</c:v>
                </c:pt>
                <c:pt idx="15">
                  <c:v>62.838872733103706</c:v>
                </c:pt>
                <c:pt idx="16">
                  <c:v>64.8690669502647</c:v>
                </c:pt>
                <c:pt idx="17">
                  <c:v>81.95772027032227</c:v>
                </c:pt>
                <c:pt idx="18">
                  <c:v>63.9715754476313</c:v>
                </c:pt>
                <c:pt idx="19">
                  <c:v>47.79780391726713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93.53818853037417</c:v>
                </c:pt>
                <c:pt idx="2">
                  <c:v>86.26295643809767</c:v>
                </c:pt>
                <c:pt idx="3">
                  <c:v>83.41273241893731</c:v>
                </c:pt>
                <c:pt idx="4">
                  <c:v>83.39445335795452</c:v>
                </c:pt>
                <c:pt idx="5">
                  <c:v>83.24247478764082</c:v>
                </c:pt>
                <c:pt idx="6">
                  <c:v>82.1243323536282</c:v>
                </c:pt>
                <c:pt idx="7">
                  <c:v>81.74261995596814</c:v>
                </c:pt>
                <c:pt idx="8">
                  <c:v>81.49957516874146</c:v>
                </c:pt>
                <c:pt idx="9">
                  <c:v>80.45842009575651</c:v>
                </c:pt>
                <c:pt idx="10">
                  <c:v>78.58384318543494</c:v>
                </c:pt>
                <c:pt idx="11">
                  <c:v>77.18010188030875</c:v>
                </c:pt>
                <c:pt idx="12">
                  <c:v>76.45522595158026</c:v>
                </c:pt>
                <c:pt idx="13">
                  <c:v>76.23713055160565</c:v>
                </c:pt>
                <c:pt idx="14">
                  <c:v>73.18370016343876</c:v>
                </c:pt>
                <c:pt idx="15">
                  <c:v>73.15766096273913</c:v>
                </c:pt>
                <c:pt idx="16">
                  <c:v>72.73617565320754</c:v>
                </c:pt>
                <c:pt idx="17">
                  <c:v>72.46948234292904</c:v>
                </c:pt>
                <c:pt idx="18">
                  <c:v>72.12645992867417</c:v>
                </c:pt>
                <c:pt idx="19">
                  <c:v>72.0793859919874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67.5775470447799</c:v>
                </c:pt>
                <c:pt idx="1">
                  <c:v>76.53967428208806</c:v>
                </c:pt>
                <c:pt idx="2">
                  <c:v>69.7469454334057</c:v>
                </c:pt>
                <c:pt idx="3">
                  <c:v>82.32592954484342</c:v>
                </c:pt>
                <c:pt idx="4">
                  <c:v>75.35268796967458</c:v>
                </c:pt>
                <c:pt idx="5">
                  <c:v>65.77560727000187</c:v>
                </c:pt>
                <c:pt idx="6">
                  <c:v>74.09660195113834</c:v>
                </c:pt>
                <c:pt idx="7">
                  <c:v>45.41898305608352</c:v>
                </c:pt>
                <c:pt idx="8">
                  <c:v>32.40677236983045</c:v>
                </c:pt>
                <c:pt idx="9">
                  <c:v>39.68140624886607</c:v>
                </c:pt>
                <c:pt idx="10">
                  <c:v>63.031651050566225</c:v>
                </c:pt>
                <c:pt idx="11">
                  <c:v>41.36800386020063</c:v>
                </c:pt>
                <c:pt idx="12">
                  <c:v>62.66951527140844</c:v>
                </c:pt>
                <c:pt idx="13">
                  <c:v>56.07334262907949</c:v>
                </c:pt>
                <c:pt idx="14">
                  <c:v>82.23421925644767</c:v>
                </c:pt>
                <c:pt idx="15">
                  <c:v>13.620632943632973</c:v>
                </c:pt>
                <c:pt idx="16">
                  <c:v>7.8148708887433855</c:v>
                </c:pt>
                <c:pt idx="17">
                  <c:v>63.77708799424013</c:v>
                </c:pt>
                <c:pt idx="18">
                  <c:v>65.6286669532042</c:v>
                </c:pt>
                <c:pt idx="19">
                  <c:v>54.5746824082322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97.71037262647859</c:v>
                </c:pt>
                <c:pt idx="2">
                  <c:v>96.80821792773104</c:v>
                </c:pt>
                <c:pt idx="3">
                  <c:v>92.71633575707789</c:v>
                </c:pt>
                <c:pt idx="4">
                  <c:v>91.40532083865473</c:v>
                </c:pt>
                <c:pt idx="5">
                  <c:v>90.014738109534</c:v>
                </c:pt>
                <c:pt idx="6">
                  <c:v>89.03070443835263</c:v>
                </c:pt>
                <c:pt idx="7">
                  <c:v>88.12164759825616</c:v>
                </c:pt>
                <c:pt idx="8">
                  <c:v>87.62246804787873</c:v>
                </c:pt>
                <c:pt idx="9">
                  <c:v>86.74752597643202</c:v>
                </c:pt>
                <c:pt idx="10">
                  <c:v>85.18824778391769</c:v>
                </c:pt>
                <c:pt idx="11">
                  <c:v>85.04196018010967</c:v>
                </c:pt>
                <c:pt idx="12">
                  <c:v>84.80155862109503</c:v>
                </c:pt>
                <c:pt idx="13">
                  <c:v>84.0073141568234</c:v>
                </c:pt>
                <c:pt idx="14">
                  <c:v>83.35664080358428</c:v>
                </c:pt>
                <c:pt idx="15">
                  <c:v>81.10938076100733</c:v>
                </c:pt>
                <c:pt idx="16">
                  <c:v>79.53068685782358</c:v>
                </c:pt>
                <c:pt idx="17">
                  <c:v>78.97117854817631</c:v>
                </c:pt>
                <c:pt idx="18">
                  <c:v>77.72107845879428</c:v>
                </c:pt>
                <c:pt idx="19">
                  <c:v>77.58457088728358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48.1546728305786</c:v>
                </c:pt>
                <c:pt idx="1">
                  <c:v>35.23971541790947</c:v>
                </c:pt>
                <c:pt idx="2">
                  <c:v>50.147215933454255</c:v>
                </c:pt>
                <c:pt idx="3">
                  <c:v>24.312139600676947</c:v>
                </c:pt>
                <c:pt idx="4">
                  <c:v>58.93872473961447</c:v>
                </c:pt>
                <c:pt idx="5">
                  <c:v>12.922306131360937</c:v>
                </c:pt>
                <c:pt idx="6">
                  <c:v>13.448501665566095</c:v>
                </c:pt>
                <c:pt idx="7">
                  <c:v>26.366525326192836</c:v>
                </c:pt>
                <c:pt idx="8">
                  <c:v>40.956247472255065</c:v>
                </c:pt>
                <c:pt idx="9">
                  <c:v>69.43500524573524</c:v>
                </c:pt>
                <c:pt idx="10">
                  <c:v>46.37160158877645</c:v>
                </c:pt>
                <c:pt idx="11">
                  <c:v>17.85964157059418</c:v>
                </c:pt>
                <c:pt idx="12">
                  <c:v>21.46021560065432</c:v>
                </c:pt>
                <c:pt idx="13">
                  <c:v>63.61495889520884</c:v>
                </c:pt>
                <c:pt idx="14">
                  <c:v>50.19280071862835</c:v>
                </c:pt>
                <c:pt idx="15">
                  <c:v>40.46922979630225</c:v>
                </c:pt>
                <c:pt idx="16">
                  <c:v>54.08736005542333</c:v>
                </c:pt>
                <c:pt idx="17">
                  <c:v>36.93149012264055</c:v>
                </c:pt>
                <c:pt idx="18">
                  <c:v>17.63417882291128</c:v>
                </c:pt>
                <c:pt idx="19">
                  <c:v>52.71042686892201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97.71037262647859</c:v>
                </c:pt>
                <c:pt idx="2">
                  <c:v>96.80821792773104</c:v>
                </c:pt>
                <c:pt idx="3">
                  <c:v>92.71633575707789</c:v>
                </c:pt>
                <c:pt idx="4">
                  <c:v>91.40532083865473</c:v>
                </c:pt>
                <c:pt idx="5">
                  <c:v>90.014738109534</c:v>
                </c:pt>
                <c:pt idx="6">
                  <c:v>89.03070443835263</c:v>
                </c:pt>
                <c:pt idx="7">
                  <c:v>88.12164759825616</c:v>
                </c:pt>
                <c:pt idx="8">
                  <c:v>87.62246804787873</c:v>
                </c:pt>
                <c:pt idx="9">
                  <c:v>86.74752597643202</c:v>
                </c:pt>
                <c:pt idx="10">
                  <c:v>85.18824778391769</c:v>
                </c:pt>
                <c:pt idx="11">
                  <c:v>85.04196018010967</c:v>
                </c:pt>
                <c:pt idx="12">
                  <c:v>84.80155862109503</c:v>
                </c:pt>
                <c:pt idx="13">
                  <c:v>84.0073141568234</c:v>
                </c:pt>
                <c:pt idx="14">
                  <c:v>83.35664080358428</c:v>
                </c:pt>
                <c:pt idx="15">
                  <c:v>81.10938076100733</c:v>
                </c:pt>
                <c:pt idx="16">
                  <c:v>79.53068685782358</c:v>
                </c:pt>
                <c:pt idx="17">
                  <c:v>78.97117854817631</c:v>
                </c:pt>
                <c:pt idx="18">
                  <c:v>77.72107845879428</c:v>
                </c:pt>
                <c:pt idx="19">
                  <c:v>77.58457088728358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91.5093284344847</c:v>
                </c:pt>
                <c:pt idx="1">
                  <c:v>100</c:v>
                </c:pt>
                <c:pt idx="2">
                  <c:v>65.57568870379559</c:v>
                </c:pt>
                <c:pt idx="3">
                  <c:v>62.494833144272775</c:v>
                </c:pt>
                <c:pt idx="4">
                  <c:v>86.65243352750646</c:v>
                </c:pt>
                <c:pt idx="5">
                  <c:v>76.17575716746923</c:v>
                </c:pt>
                <c:pt idx="6">
                  <c:v>68.65559317111087</c:v>
                </c:pt>
                <c:pt idx="7">
                  <c:v>74.04593433497494</c:v>
                </c:pt>
                <c:pt idx="8">
                  <c:v>65.32363982861447</c:v>
                </c:pt>
                <c:pt idx="9">
                  <c:v>77.3702080405598</c:v>
                </c:pt>
                <c:pt idx="10">
                  <c:v>56.0143584968443</c:v>
                </c:pt>
                <c:pt idx="11">
                  <c:v>61.43438310695822</c:v>
                </c:pt>
                <c:pt idx="12">
                  <c:v>76.6823035635177</c:v>
                </c:pt>
                <c:pt idx="13">
                  <c:v>63.428647424115795</c:v>
                </c:pt>
                <c:pt idx="14">
                  <c:v>70.70131106674101</c:v>
                </c:pt>
                <c:pt idx="15">
                  <c:v>63.34136109022878</c:v>
                </c:pt>
                <c:pt idx="16">
                  <c:v>60.85298085564142</c:v>
                </c:pt>
                <c:pt idx="17">
                  <c:v>59.15767843245242</c:v>
                </c:pt>
                <c:pt idx="18">
                  <c:v>82.07437946750092</c:v>
                </c:pt>
                <c:pt idx="19">
                  <c:v>76.57862940862998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97.71037262647859</c:v>
                </c:pt>
                <c:pt idx="2">
                  <c:v>96.80821792773104</c:v>
                </c:pt>
                <c:pt idx="3">
                  <c:v>92.71633575707789</c:v>
                </c:pt>
                <c:pt idx="4">
                  <c:v>91.40532083865473</c:v>
                </c:pt>
                <c:pt idx="5">
                  <c:v>90.014738109534</c:v>
                </c:pt>
                <c:pt idx="6">
                  <c:v>89.03070443835263</c:v>
                </c:pt>
                <c:pt idx="7">
                  <c:v>88.12164759825616</c:v>
                </c:pt>
                <c:pt idx="8">
                  <c:v>87.62246804787873</c:v>
                </c:pt>
                <c:pt idx="9">
                  <c:v>86.74752597643202</c:v>
                </c:pt>
                <c:pt idx="10">
                  <c:v>85.18824778391769</c:v>
                </c:pt>
                <c:pt idx="11">
                  <c:v>85.04196018010967</c:v>
                </c:pt>
                <c:pt idx="12">
                  <c:v>84.80155862109503</c:v>
                </c:pt>
                <c:pt idx="13">
                  <c:v>84.0073141568234</c:v>
                </c:pt>
                <c:pt idx="14">
                  <c:v>83.35664080358428</c:v>
                </c:pt>
                <c:pt idx="15">
                  <c:v>81.10938076100733</c:v>
                </c:pt>
                <c:pt idx="16">
                  <c:v>79.53068685782358</c:v>
                </c:pt>
                <c:pt idx="17">
                  <c:v>78.97117854817631</c:v>
                </c:pt>
                <c:pt idx="18">
                  <c:v>77.72107845879428</c:v>
                </c:pt>
                <c:pt idx="19">
                  <c:v>77.58457088728358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72.89035027778503</c:v>
                </c:pt>
                <c:pt idx="1">
                  <c:v>70.49753754883447</c:v>
                </c:pt>
                <c:pt idx="2">
                  <c:v>75.1316784559937</c:v>
                </c:pt>
                <c:pt idx="3">
                  <c:v>78.03498660728141</c:v>
                </c:pt>
                <c:pt idx="4">
                  <c:v>77.95982857581768</c:v>
                </c:pt>
                <c:pt idx="5">
                  <c:v>79.37740326968002</c:v>
                </c:pt>
                <c:pt idx="6">
                  <c:v>89.18383911048493</c:v>
                </c:pt>
                <c:pt idx="7">
                  <c:v>92.60591570113746</c:v>
                </c:pt>
                <c:pt idx="8">
                  <c:v>88.02113815429546</c:v>
                </c:pt>
                <c:pt idx="9">
                  <c:v>75.81663145169445</c:v>
                </c:pt>
                <c:pt idx="10">
                  <c:v>63.99692771745489</c:v>
                </c:pt>
                <c:pt idx="11">
                  <c:v>81.83602502802364</c:v>
                </c:pt>
                <c:pt idx="12">
                  <c:v>94.28586715247596</c:v>
                </c:pt>
                <c:pt idx="13">
                  <c:v>64.22804775565744</c:v>
                </c:pt>
                <c:pt idx="14">
                  <c:v>71.91868459062057</c:v>
                </c:pt>
                <c:pt idx="15">
                  <c:v>69.80018337760619</c:v>
                </c:pt>
                <c:pt idx="16">
                  <c:v>70.67471294960086</c:v>
                </c:pt>
                <c:pt idx="17">
                  <c:v>78.78155687618307</c:v>
                </c:pt>
                <c:pt idx="18">
                  <c:v>100</c:v>
                </c:pt>
                <c:pt idx="19">
                  <c:v>83.28160559546996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97.71037262647859</c:v>
                </c:pt>
                <c:pt idx="2">
                  <c:v>96.80821792773104</c:v>
                </c:pt>
                <c:pt idx="3">
                  <c:v>92.71633575707789</c:v>
                </c:pt>
                <c:pt idx="4">
                  <c:v>91.40532083865473</c:v>
                </c:pt>
                <c:pt idx="5">
                  <c:v>90.014738109534</c:v>
                </c:pt>
                <c:pt idx="6">
                  <c:v>89.03070443835263</c:v>
                </c:pt>
                <c:pt idx="7">
                  <c:v>88.12164759825616</c:v>
                </c:pt>
                <c:pt idx="8">
                  <c:v>87.62246804787873</c:v>
                </c:pt>
                <c:pt idx="9">
                  <c:v>86.74752597643202</c:v>
                </c:pt>
                <c:pt idx="10">
                  <c:v>85.18824778391769</c:v>
                </c:pt>
                <c:pt idx="11">
                  <c:v>85.04196018010967</c:v>
                </c:pt>
                <c:pt idx="12">
                  <c:v>84.80155862109503</c:v>
                </c:pt>
                <c:pt idx="13">
                  <c:v>84.0073141568234</c:v>
                </c:pt>
                <c:pt idx="14">
                  <c:v>83.35664080358428</c:v>
                </c:pt>
                <c:pt idx="15">
                  <c:v>81.10938076100733</c:v>
                </c:pt>
                <c:pt idx="16">
                  <c:v>79.53068685782358</c:v>
                </c:pt>
                <c:pt idx="17">
                  <c:v>78.97117854817631</c:v>
                </c:pt>
                <c:pt idx="18">
                  <c:v>77.72107845879428</c:v>
                </c:pt>
                <c:pt idx="19">
                  <c:v>77.58457088728358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80.1702415138217</c:v>
                </c:pt>
                <c:pt idx="1">
                  <c:v>63.25503105018138</c:v>
                </c:pt>
                <c:pt idx="2">
                  <c:v>45.52475183557194</c:v>
                </c:pt>
                <c:pt idx="3">
                  <c:v>83.96978436406168</c:v>
                </c:pt>
                <c:pt idx="4">
                  <c:v>60.534860239696314</c:v>
                </c:pt>
                <c:pt idx="5">
                  <c:v>55.488531168131715</c:v>
                </c:pt>
                <c:pt idx="6">
                  <c:v>81.96522307316519</c:v>
                </c:pt>
                <c:pt idx="7">
                  <c:v>68.45708811862053</c:v>
                </c:pt>
                <c:pt idx="8">
                  <c:v>68.89532307422901</c:v>
                </c:pt>
                <c:pt idx="9">
                  <c:v>62.15404714434603</c:v>
                </c:pt>
                <c:pt idx="10">
                  <c:v>83.88363437525817</c:v>
                </c:pt>
                <c:pt idx="11">
                  <c:v>63.267689732025936</c:v>
                </c:pt>
                <c:pt idx="12">
                  <c:v>81.90324448462874</c:v>
                </c:pt>
                <c:pt idx="13">
                  <c:v>74.2664342034305</c:v>
                </c:pt>
                <c:pt idx="14">
                  <c:v>64.46907145499473</c:v>
                </c:pt>
                <c:pt idx="15">
                  <c:v>61.30515672043612</c:v>
                </c:pt>
                <c:pt idx="16">
                  <c:v>71.40995302706847</c:v>
                </c:pt>
                <c:pt idx="17">
                  <c:v>62.18750010881732</c:v>
                </c:pt>
                <c:pt idx="18">
                  <c:v>83.708894970494</c:v>
                </c:pt>
                <c:pt idx="19">
                  <c:v>86.11568151351592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97.71037262647859</c:v>
                </c:pt>
                <c:pt idx="2">
                  <c:v>96.80821792773104</c:v>
                </c:pt>
                <c:pt idx="3">
                  <c:v>92.71633575707789</c:v>
                </c:pt>
                <c:pt idx="4">
                  <c:v>91.40532083865473</c:v>
                </c:pt>
                <c:pt idx="5">
                  <c:v>90.014738109534</c:v>
                </c:pt>
                <c:pt idx="6">
                  <c:v>89.03070443835263</c:v>
                </c:pt>
                <c:pt idx="7">
                  <c:v>88.12164759825616</c:v>
                </c:pt>
                <c:pt idx="8">
                  <c:v>87.62246804787873</c:v>
                </c:pt>
                <c:pt idx="9">
                  <c:v>86.74752597643202</c:v>
                </c:pt>
                <c:pt idx="10">
                  <c:v>85.18824778391769</c:v>
                </c:pt>
                <c:pt idx="11">
                  <c:v>85.04196018010967</c:v>
                </c:pt>
                <c:pt idx="12">
                  <c:v>84.80155862109503</c:v>
                </c:pt>
                <c:pt idx="13">
                  <c:v>84.0073141568234</c:v>
                </c:pt>
                <c:pt idx="14">
                  <c:v>83.35664080358428</c:v>
                </c:pt>
                <c:pt idx="15">
                  <c:v>81.10938076100733</c:v>
                </c:pt>
                <c:pt idx="16">
                  <c:v>79.53068685782358</c:v>
                </c:pt>
                <c:pt idx="17">
                  <c:v>78.97117854817631</c:v>
                </c:pt>
                <c:pt idx="18">
                  <c:v>77.72107845879428</c:v>
                </c:pt>
                <c:pt idx="19">
                  <c:v>77.58457088728358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2.5881922907680215</c:v>
                </c:pt>
                <c:pt idx="1">
                  <c:v>3.8366478711565564</c:v>
                </c:pt>
                <c:pt idx="2">
                  <c:v>94.10235391897493</c:v>
                </c:pt>
                <c:pt idx="3">
                  <c:v>2.5248115423135458</c:v>
                </c:pt>
                <c:pt idx="4">
                  <c:v>3.5170083969743327</c:v>
                </c:pt>
                <c:pt idx="5">
                  <c:v>35.17886545482832</c:v>
                </c:pt>
                <c:pt idx="6">
                  <c:v>11.494646857456733</c:v>
                </c:pt>
                <c:pt idx="7">
                  <c:v>2.910536377427668</c:v>
                </c:pt>
                <c:pt idx="8">
                  <c:v>2.7356794153354365</c:v>
                </c:pt>
                <c:pt idx="9">
                  <c:v>3.7030908024400446</c:v>
                </c:pt>
                <c:pt idx="10">
                  <c:v>15.527116880309183</c:v>
                </c:pt>
                <c:pt idx="11">
                  <c:v>2.622057518712117</c:v>
                </c:pt>
                <c:pt idx="12">
                  <c:v>5.992550990900347</c:v>
                </c:pt>
                <c:pt idx="13">
                  <c:v>4.674164744429747</c:v>
                </c:pt>
                <c:pt idx="14">
                  <c:v>3.500740220115961</c:v>
                </c:pt>
                <c:pt idx="15">
                  <c:v>3.044753520020886</c:v>
                </c:pt>
                <c:pt idx="16">
                  <c:v>21.632134868016237</c:v>
                </c:pt>
                <c:pt idx="17">
                  <c:v>5.462216519235328</c:v>
                </c:pt>
                <c:pt idx="18">
                  <c:v>3.348684518894522</c:v>
                </c:pt>
                <c:pt idx="19">
                  <c:v>7.522275495889634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97.71037262647859</c:v>
                </c:pt>
                <c:pt idx="2">
                  <c:v>96.80821792773104</c:v>
                </c:pt>
                <c:pt idx="3">
                  <c:v>92.71633575707789</c:v>
                </c:pt>
                <c:pt idx="4">
                  <c:v>91.40532083865473</c:v>
                </c:pt>
                <c:pt idx="5">
                  <c:v>90.014738109534</c:v>
                </c:pt>
                <c:pt idx="6">
                  <c:v>89.03070443835263</c:v>
                </c:pt>
                <c:pt idx="7">
                  <c:v>88.12164759825616</c:v>
                </c:pt>
                <c:pt idx="8">
                  <c:v>87.62246804787873</c:v>
                </c:pt>
                <c:pt idx="9">
                  <c:v>86.74752597643202</c:v>
                </c:pt>
                <c:pt idx="10">
                  <c:v>85.18824778391769</c:v>
                </c:pt>
                <c:pt idx="11">
                  <c:v>85.04196018010967</c:v>
                </c:pt>
                <c:pt idx="12">
                  <c:v>84.80155862109503</c:v>
                </c:pt>
                <c:pt idx="13">
                  <c:v>84.0073141568234</c:v>
                </c:pt>
                <c:pt idx="14">
                  <c:v>83.35664080358428</c:v>
                </c:pt>
                <c:pt idx="15">
                  <c:v>81.10938076100733</c:v>
                </c:pt>
                <c:pt idx="16">
                  <c:v>79.53068685782358</c:v>
                </c:pt>
                <c:pt idx="17">
                  <c:v>78.97117854817631</c:v>
                </c:pt>
                <c:pt idx="18">
                  <c:v>77.72107845879428</c:v>
                </c:pt>
                <c:pt idx="19">
                  <c:v>77.58457088728358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70.37099756886428</c:v>
                </c:pt>
                <c:pt idx="1">
                  <c:v>72.0793859919874</c:v>
                </c:pt>
                <c:pt idx="2">
                  <c:v>71.56044919307904</c:v>
                </c:pt>
                <c:pt idx="3">
                  <c:v>76.45522595158026</c:v>
                </c:pt>
                <c:pt idx="4">
                  <c:v>100</c:v>
                </c:pt>
                <c:pt idx="5">
                  <c:v>52.2371475318418</c:v>
                </c:pt>
                <c:pt idx="6">
                  <c:v>73.15766096273913</c:v>
                </c:pt>
                <c:pt idx="7">
                  <c:v>54.70418394253265</c:v>
                </c:pt>
                <c:pt idx="8">
                  <c:v>67.31898980718057</c:v>
                </c:pt>
                <c:pt idx="9">
                  <c:v>81.49957516874146</c:v>
                </c:pt>
                <c:pt idx="10">
                  <c:v>63.39870367437566</c:v>
                </c:pt>
                <c:pt idx="11">
                  <c:v>54.23902626437738</c:v>
                </c:pt>
                <c:pt idx="12">
                  <c:v>60.89119727820544</c:v>
                </c:pt>
                <c:pt idx="13">
                  <c:v>45.70123081320136</c:v>
                </c:pt>
                <c:pt idx="14">
                  <c:v>76.23713055160565</c:v>
                </c:pt>
                <c:pt idx="15">
                  <c:v>44.00647207478053</c:v>
                </c:pt>
                <c:pt idx="16">
                  <c:v>57.42423981627283</c:v>
                </c:pt>
                <c:pt idx="17">
                  <c:v>47.67595919623017</c:v>
                </c:pt>
                <c:pt idx="18">
                  <c:v>57.478434843174284</c:v>
                </c:pt>
                <c:pt idx="19">
                  <c:v>72.46948234292904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97.71037262647859</c:v>
                </c:pt>
                <c:pt idx="2">
                  <c:v>96.80821792773104</c:v>
                </c:pt>
                <c:pt idx="3">
                  <c:v>92.71633575707789</c:v>
                </c:pt>
                <c:pt idx="4">
                  <c:v>91.40532083865473</c:v>
                </c:pt>
                <c:pt idx="5">
                  <c:v>90.014738109534</c:v>
                </c:pt>
                <c:pt idx="6">
                  <c:v>89.03070443835263</c:v>
                </c:pt>
                <c:pt idx="7">
                  <c:v>88.12164759825616</c:v>
                </c:pt>
                <c:pt idx="8">
                  <c:v>87.62246804787873</c:v>
                </c:pt>
                <c:pt idx="9">
                  <c:v>86.74752597643202</c:v>
                </c:pt>
                <c:pt idx="10">
                  <c:v>85.18824778391769</c:v>
                </c:pt>
                <c:pt idx="11">
                  <c:v>85.04196018010967</c:v>
                </c:pt>
                <c:pt idx="12">
                  <c:v>84.80155862109503</c:v>
                </c:pt>
                <c:pt idx="13">
                  <c:v>84.0073141568234</c:v>
                </c:pt>
                <c:pt idx="14">
                  <c:v>83.35664080358428</c:v>
                </c:pt>
                <c:pt idx="15">
                  <c:v>81.10938076100733</c:v>
                </c:pt>
                <c:pt idx="16">
                  <c:v>79.53068685782358</c:v>
                </c:pt>
                <c:pt idx="17">
                  <c:v>78.97117854817631</c:v>
                </c:pt>
                <c:pt idx="18">
                  <c:v>77.72107845879428</c:v>
                </c:pt>
                <c:pt idx="19">
                  <c:v>77.58457088728358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35.6649941062646</c:v>
                </c:pt>
                <c:pt idx="1">
                  <c:v>47.79780391726713</c:v>
                </c:pt>
                <c:pt idx="2">
                  <c:v>49.29891523765014</c:v>
                </c:pt>
                <c:pt idx="3">
                  <c:v>53.05827391269104</c:v>
                </c:pt>
                <c:pt idx="4">
                  <c:v>52.75932361492173</c:v>
                </c:pt>
                <c:pt idx="5">
                  <c:v>67.37414739469834</c:v>
                </c:pt>
                <c:pt idx="6">
                  <c:v>62.838872733103706</c:v>
                </c:pt>
                <c:pt idx="7">
                  <c:v>68.95915656631885</c:v>
                </c:pt>
                <c:pt idx="8">
                  <c:v>57.4982594411533</c:v>
                </c:pt>
                <c:pt idx="9">
                  <c:v>69.94952733310623</c:v>
                </c:pt>
                <c:pt idx="10">
                  <c:v>31.702777928633918</c:v>
                </c:pt>
                <c:pt idx="11">
                  <c:v>66.05870964290185</c:v>
                </c:pt>
                <c:pt idx="12">
                  <c:v>74.76655992100592</c:v>
                </c:pt>
                <c:pt idx="13">
                  <c:v>65.75739567229171</c:v>
                </c:pt>
                <c:pt idx="14">
                  <c:v>46.841285577497636</c:v>
                </c:pt>
                <c:pt idx="15">
                  <c:v>48.31845774644422</c:v>
                </c:pt>
                <c:pt idx="16">
                  <c:v>89.04071275067695</c:v>
                </c:pt>
                <c:pt idx="17">
                  <c:v>69.27813164073612</c:v>
                </c:pt>
                <c:pt idx="18">
                  <c:v>54.45195812233643</c:v>
                </c:pt>
                <c:pt idx="19">
                  <c:v>81.95772027032227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97.71037262647859</c:v>
                </c:pt>
                <c:pt idx="2">
                  <c:v>96.80821792773104</c:v>
                </c:pt>
                <c:pt idx="3">
                  <c:v>92.71633575707789</c:v>
                </c:pt>
                <c:pt idx="4">
                  <c:v>91.40532083865473</c:v>
                </c:pt>
                <c:pt idx="5">
                  <c:v>90.014738109534</c:v>
                </c:pt>
                <c:pt idx="6">
                  <c:v>89.03070443835263</c:v>
                </c:pt>
                <c:pt idx="7">
                  <c:v>88.12164759825616</c:v>
                </c:pt>
                <c:pt idx="8">
                  <c:v>87.62246804787873</c:v>
                </c:pt>
                <c:pt idx="9">
                  <c:v>86.74752597643202</c:v>
                </c:pt>
                <c:pt idx="10">
                  <c:v>85.18824778391769</c:v>
                </c:pt>
                <c:pt idx="11">
                  <c:v>85.04196018010967</c:v>
                </c:pt>
                <c:pt idx="12">
                  <c:v>84.80155862109503</c:v>
                </c:pt>
                <c:pt idx="13">
                  <c:v>84.0073141568234</c:v>
                </c:pt>
                <c:pt idx="14">
                  <c:v>83.35664080358428</c:v>
                </c:pt>
                <c:pt idx="15">
                  <c:v>81.10938076100733</c:v>
                </c:pt>
                <c:pt idx="16">
                  <c:v>79.53068685782358</c:v>
                </c:pt>
                <c:pt idx="17">
                  <c:v>78.97117854817631</c:v>
                </c:pt>
                <c:pt idx="18">
                  <c:v>77.72107845879428</c:v>
                </c:pt>
                <c:pt idx="19">
                  <c:v>77.58457088728358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52.07698883428909</c:v>
                </c:pt>
                <c:pt idx="1">
                  <c:v>54.5746824082322</c:v>
                </c:pt>
                <c:pt idx="2">
                  <c:v>40.90041069310255</c:v>
                </c:pt>
                <c:pt idx="3">
                  <c:v>62.66951527140844</c:v>
                </c:pt>
                <c:pt idx="4">
                  <c:v>67.5775470447799</c:v>
                </c:pt>
                <c:pt idx="5">
                  <c:v>66.34132188396653</c:v>
                </c:pt>
                <c:pt idx="6">
                  <c:v>13.620632943632973</c:v>
                </c:pt>
                <c:pt idx="7">
                  <c:v>45.136008218821864</c:v>
                </c:pt>
                <c:pt idx="8">
                  <c:v>33.98087552032711</c:v>
                </c:pt>
                <c:pt idx="9">
                  <c:v>32.40677236983045</c:v>
                </c:pt>
                <c:pt idx="10">
                  <c:v>76.84509201358745</c:v>
                </c:pt>
                <c:pt idx="11">
                  <c:v>54.75904500254621</c:v>
                </c:pt>
                <c:pt idx="12">
                  <c:v>53.15212279161498</c:v>
                </c:pt>
                <c:pt idx="13">
                  <c:v>22.343445818035146</c:v>
                </c:pt>
                <c:pt idx="14">
                  <c:v>56.07334262907949</c:v>
                </c:pt>
                <c:pt idx="15">
                  <c:v>42.584506149095326</c:v>
                </c:pt>
                <c:pt idx="16">
                  <c:v>60.73291009347497</c:v>
                </c:pt>
                <c:pt idx="17">
                  <c:v>45.37024726452492</c:v>
                </c:pt>
                <c:pt idx="18">
                  <c:v>43.345013649026114</c:v>
                </c:pt>
                <c:pt idx="19">
                  <c:v>63.77708799424013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89.04071275067695</c:v>
                </c:pt>
                <c:pt idx="2">
                  <c:v>85.23960594047163</c:v>
                </c:pt>
                <c:pt idx="3">
                  <c:v>82.60736028301628</c:v>
                </c:pt>
                <c:pt idx="4">
                  <c:v>82.50658570630259</c:v>
                </c:pt>
                <c:pt idx="5">
                  <c:v>81.95772027032227</c:v>
                </c:pt>
                <c:pt idx="6">
                  <c:v>78.06618226390778</c:v>
                </c:pt>
                <c:pt idx="7">
                  <c:v>74.76655992100592</c:v>
                </c:pt>
                <c:pt idx="8">
                  <c:v>72.85504866433321</c:v>
                </c:pt>
                <c:pt idx="9">
                  <c:v>71.75127443105278</c:v>
                </c:pt>
                <c:pt idx="10">
                  <c:v>71.27177839492617</c:v>
                </c:pt>
                <c:pt idx="11">
                  <c:v>70.85819690810936</c:v>
                </c:pt>
                <c:pt idx="12">
                  <c:v>70.43379805771607</c:v>
                </c:pt>
                <c:pt idx="13">
                  <c:v>70.39914892950556</c:v>
                </c:pt>
                <c:pt idx="14">
                  <c:v>69.94952733310623</c:v>
                </c:pt>
                <c:pt idx="15">
                  <c:v>69.81881483192981</c:v>
                </c:pt>
                <c:pt idx="16">
                  <c:v>69.27813164073612</c:v>
                </c:pt>
                <c:pt idx="17">
                  <c:v>69.16915837622352</c:v>
                </c:pt>
                <c:pt idx="18">
                  <c:v>68.95915656631885</c:v>
                </c:pt>
                <c:pt idx="19">
                  <c:v>67.37414739469834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29.61467620967902</c:v>
                </c:pt>
                <c:pt idx="1">
                  <c:v>54.08736005542333</c:v>
                </c:pt>
                <c:pt idx="2">
                  <c:v>63.31292349723919</c:v>
                </c:pt>
                <c:pt idx="3">
                  <c:v>17.135064778175746</c:v>
                </c:pt>
                <c:pt idx="4">
                  <c:v>34.238949833233676</c:v>
                </c:pt>
                <c:pt idx="5">
                  <c:v>52.71042686892201</c:v>
                </c:pt>
                <c:pt idx="6">
                  <c:v>66.09290024718126</c:v>
                </c:pt>
                <c:pt idx="7">
                  <c:v>21.46021560065432</c:v>
                </c:pt>
                <c:pt idx="8">
                  <c:v>62.89075418915534</c:v>
                </c:pt>
                <c:pt idx="9">
                  <c:v>36.51685924252685</c:v>
                </c:pt>
                <c:pt idx="10">
                  <c:v>27.3772259911638</c:v>
                </c:pt>
                <c:pt idx="11">
                  <c:v>85.25173819728792</c:v>
                </c:pt>
                <c:pt idx="12">
                  <c:v>49.089748478241944</c:v>
                </c:pt>
                <c:pt idx="13">
                  <c:v>13.88162352152187</c:v>
                </c:pt>
                <c:pt idx="14">
                  <c:v>69.43500524573524</c:v>
                </c:pt>
                <c:pt idx="15">
                  <c:v>44.48875640565969</c:v>
                </c:pt>
                <c:pt idx="16">
                  <c:v>36.93149012264055</c:v>
                </c:pt>
                <c:pt idx="17">
                  <c:v>81.84457571977202</c:v>
                </c:pt>
                <c:pt idx="18">
                  <c:v>26.366525326192836</c:v>
                </c:pt>
                <c:pt idx="19">
                  <c:v>12.922306131360937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89.04071275067695</c:v>
                </c:pt>
                <c:pt idx="2">
                  <c:v>85.23960594047163</c:v>
                </c:pt>
                <c:pt idx="3">
                  <c:v>82.60736028301628</c:v>
                </c:pt>
                <c:pt idx="4">
                  <c:v>82.50658570630259</c:v>
                </c:pt>
                <c:pt idx="5">
                  <c:v>81.95772027032227</c:v>
                </c:pt>
                <c:pt idx="6">
                  <c:v>78.06618226390778</c:v>
                </c:pt>
                <c:pt idx="7">
                  <c:v>74.76655992100592</c:v>
                </c:pt>
                <c:pt idx="8">
                  <c:v>72.85504866433321</c:v>
                </c:pt>
                <c:pt idx="9">
                  <c:v>71.75127443105278</c:v>
                </c:pt>
                <c:pt idx="10">
                  <c:v>71.27177839492617</c:v>
                </c:pt>
                <c:pt idx="11">
                  <c:v>70.85819690810936</c:v>
                </c:pt>
                <c:pt idx="12">
                  <c:v>70.43379805771607</c:v>
                </c:pt>
                <c:pt idx="13">
                  <c:v>70.39914892950556</c:v>
                </c:pt>
                <c:pt idx="14">
                  <c:v>69.94952733310623</c:v>
                </c:pt>
                <c:pt idx="15">
                  <c:v>69.81881483192981</c:v>
                </c:pt>
                <c:pt idx="16">
                  <c:v>69.27813164073612</c:v>
                </c:pt>
                <c:pt idx="17">
                  <c:v>69.16915837622352</c:v>
                </c:pt>
                <c:pt idx="18">
                  <c:v>68.95915656631885</c:v>
                </c:pt>
                <c:pt idx="19">
                  <c:v>67.37414739469834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68.14479868972332</c:v>
                </c:pt>
                <c:pt idx="1">
                  <c:v>60.85298085564142</c:v>
                </c:pt>
                <c:pt idx="2">
                  <c:v>54.05932931801707</c:v>
                </c:pt>
                <c:pt idx="3">
                  <c:v>91.63290281785682</c:v>
                </c:pt>
                <c:pt idx="4">
                  <c:v>68.68424552554288</c:v>
                </c:pt>
                <c:pt idx="5">
                  <c:v>76.57862940862998</c:v>
                </c:pt>
                <c:pt idx="6">
                  <c:v>67.36015094945543</c:v>
                </c:pt>
                <c:pt idx="7">
                  <c:v>76.6823035635177</c:v>
                </c:pt>
                <c:pt idx="8">
                  <c:v>93.84416182872948</c:v>
                </c:pt>
                <c:pt idx="9">
                  <c:v>52.66342943070468</c:v>
                </c:pt>
                <c:pt idx="10">
                  <c:v>67.64933238618788</c:v>
                </c:pt>
                <c:pt idx="11">
                  <c:v>75.4760438055059</c:v>
                </c:pt>
                <c:pt idx="12">
                  <c:v>68.09551857735364</c:v>
                </c:pt>
                <c:pt idx="13">
                  <c:v>57.74493569923477</c:v>
                </c:pt>
                <c:pt idx="14">
                  <c:v>77.3702080405598</c:v>
                </c:pt>
                <c:pt idx="15">
                  <c:v>63.875488048969174</c:v>
                </c:pt>
                <c:pt idx="16">
                  <c:v>59.15767843245242</c:v>
                </c:pt>
                <c:pt idx="17">
                  <c:v>96.85860624539184</c:v>
                </c:pt>
                <c:pt idx="18">
                  <c:v>74.04593433497494</c:v>
                </c:pt>
                <c:pt idx="19">
                  <c:v>76.17575716746923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89.04071275067695</c:v>
                </c:pt>
                <c:pt idx="2">
                  <c:v>85.23960594047163</c:v>
                </c:pt>
                <c:pt idx="3">
                  <c:v>82.60736028301628</c:v>
                </c:pt>
                <c:pt idx="4">
                  <c:v>82.50658570630259</c:v>
                </c:pt>
                <c:pt idx="5">
                  <c:v>81.95772027032227</c:v>
                </c:pt>
                <c:pt idx="6">
                  <c:v>78.06618226390778</c:v>
                </c:pt>
                <c:pt idx="7">
                  <c:v>74.76655992100592</c:v>
                </c:pt>
                <c:pt idx="8">
                  <c:v>72.85504866433321</c:v>
                </c:pt>
                <c:pt idx="9">
                  <c:v>71.75127443105278</c:v>
                </c:pt>
                <c:pt idx="10">
                  <c:v>71.27177839492617</c:v>
                </c:pt>
                <c:pt idx="11">
                  <c:v>70.85819690810936</c:v>
                </c:pt>
                <c:pt idx="12">
                  <c:v>70.43379805771607</c:v>
                </c:pt>
                <c:pt idx="13">
                  <c:v>70.39914892950556</c:v>
                </c:pt>
                <c:pt idx="14">
                  <c:v>69.94952733310623</c:v>
                </c:pt>
                <c:pt idx="15">
                  <c:v>69.81881483192981</c:v>
                </c:pt>
                <c:pt idx="16">
                  <c:v>69.27813164073612</c:v>
                </c:pt>
                <c:pt idx="17">
                  <c:v>69.16915837622352</c:v>
                </c:pt>
                <c:pt idx="18">
                  <c:v>68.95915656631885</c:v>
                </c:pt>
                <c:pt idx="19">
                  <c:v>67.37414739469834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74.38630975640719</c:v>
                </c:pt>
                <c:pt idx="1">
                  <c:v>70.67471294960086</c:v>
                </c:pt>
                <c:pt idx="2">
                  <c:v>79.06535841487158</c:v>
                </c:pt>
                <c:pt idx="3">
                  <c:v>66.26290734534798</c:v>
                </c:pt>
                <c:pt idx="4">
                  <c:v>64.75626133257911</c:v>
                </c:pt>
                <c:pt idx="5">
                  <c:v>83.28160559546996</c:v>
                </c:pt>
                <c:pt idx="6">
                  <c:v>59.0736735937748</c:v>
                </c:pt>
                <c:pt idx="7">
                  <c:v>94.28586715247596</c:v>
                </c:pt>
                <c:pt idx="8">
                  <c:v>84.7421952849973</c:v>
                </c:pt>
                <c:pt idx="9">
                  <c:v>84.78261217391696</c:v>
                </c:pt>
                <c:pt idx="10">
                  <c:v>86.05013994384537</c:v>
                </c:pt>
                <c:pt idx="11">
                  <c:v>75.09111104010135</c:v>
                </c:pt>
                <c:pt idx="12">
                  <c:v>60.269939557506305</c:v>
                </c:pt>
                <c:pt idx="13">
                  <c:v>73.82495977289524</c:v>
                </c:pt>
                <c:pt idx="14">
                  <c:v>75.81663145169445</c:v>
                </c:pt>
                <c:pt idx="15">
                  <c:v>78.5672413104741</c:v>
                </c:pt>
                <c:pt idx="16">
                  <c:v>78.78155687618307</c:v>
                </c:pt>
                <c:pt idx="17">
                  <c:v>79.98078465858492</c:v>
                </c:pt>
                <c:pt idx="18">
                  <c:v>92.60591570113746</c:v>
                </c:pt>
                <c:pt idx="19">
                  <c:v>79.37740326968002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89.04071275067695</c:v>
                </c:pt>
                <c:pt idx="2">
                  <c:v>85.23960594047163</c:v>
                </c:pt>
                <c:pt idx="3">
                  <c:v>82.60736028301628</c:v>
                </c:pt>
                <c:pt idx="4">
                  <c:v>82.50658570630259</c:v>
                </c:pt>
                <c:pt idx="5">
                  <c:v>81.95772027032227</c:v>
                </c:pt>
                <c:pt idx="6">
                  <c:v>78.06618226390778</c:v>
                </c:pt>
                <c:pt idx="7">
                  <c:v>74.76655992100592</c:v>
                </c:pt>
                <c:pt idx="8">
                  <c:v>72.85504866433321</c:v>
                </c:pt>
                <c:pt idx="9">
                  <c:v>71.75127443105278</c:v>
                </c:pt>
                <c:pt idx="10">
                  <c:v>71.27177839492617</c:v>
                </c:pt>
                <c:pt idx="11">
                  <c:v>70.85819690810936</c:v>
                </c:pt>
                <c:pt idx="12">
                  <c:v>70.43379805771607</c:v>
                </c:pt>
                <c:pt idx="13">
                  <c:v>70.39914892950556</c:v>
                </c:pt>
                <c:pt idx="14">
                  <c:v>69.94952733310623</c:v>
                </c:pt>
                <c:pt idx="15">
                  <c:v>69.81881483192981</c:v>
                </c:pt>
                <c:pt idx="16">
                  <c:v>69.27813164073612</c:v>
                </c:pt>
                <c:pt idx="17">
                  <c:v>69.16915837622352</c:v>
                </c:pt>
                <c:pt idx="18">
                  <c:v>68.95915656631885</c:v>
                </c:pt>
                <c:pt idx="19">
                  <c:v>67.37414739469834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88.52034022486365</c:v>
                </c:pt>
                <c:pt idx="1">
                  <c:v>71.40995302706847</c:v>
                </c:pt>
                <c:pt idx="2">
                  <c:v>65.23992355176058</c:v>
                </c:pt>
                <c:pt idx="3">
                  <c:v>84.1361398185474</c:v>
                </c:pt>
                <c:pt idx="4">
                  <c:v>83.35626195216173</c:v>
                </c:pt>
                <c:pt idx="5">
                  <c:v>86.11568151351592</c:v>
                </c:pt>
                <c:pt idx="6">
                  <c:v>69.97491275573738</c:v>
                </c:pt>
                <c:pt idx="7">
                  <c:v>81.90324448462874</c:v>
                </c:pt>
                <c:pt idx="8">
                  <c:v>69.5080309796427</c:v>
                </c:pt>
                <c:pt idx="9">
                  <c:v>54.76350284691904</c:v>
                </c:pt>
                <c:pt idx="10">
                  <c:v>55.46780830838314</c:v>
                </c:pt>
                <c:pt idx="11">
                  <c:v>80.77494340671723</c:v>
                </c:pt>
                <c:pt idx="12">
                  <c:v>87.5550829191276</c:v>
                </c:pt>
                <c:pt idx="13">
                  <c:v>77.44669860599953</c:v>
                </c:pt>
                <c:pt idx="14">
                  <c:v>62.15404714434603</c:v>
                </c:pt>
                <c:pt idx="15">
                  <c:v>47.48895476532149</c:v>
                </c:pt>
                <c:pt idx="16">
                  <c:v>62.18750010881732</c:v>
                </c:pt>
                <c:pt idx="17">
                  <c:v>72.64541280960914</c:v>
                </c:pt>
                <c:pt idx="18">
                  <c:v>68.45708811862053</c:v>
                </c:pt>
                <c:pt idx="19">
                  <c:v>55.488531168131715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89.04071275067695</c:v>
                </c:pt>
                <c:pt idx="2">
                  <c:v>85.23960594047163</c:v>
                </c:pt>
                <c:pt idx="3">
                  <c:v>82.60736028301628</c:v>
                </c:pt>
                <c:pt idx="4">
                  <c:v>82.50658570630259</c:v>
                </c:pt>
                <c:pt idx="5">
                  <c:v>81.95772027032227</c:v>
                </c:pt>
                <c:pt idx="6">
                  <c:v>78.06618226390778</c:v>
                </c:pt>
                <c:pt idx="7">
                  <c:v>74.76655992100592</c:v>
                </c:pt>
                <c:pt idx="8">
                  <c:v>72.85504866433321</c:v>
                </c:pt>
                <c:pt idx="9">
                  <c:v>71.75127443105278</c:v>
                </c:pt>
                <c:pt idx="10">
                  <c:v>71.27177839492617</c:v>
                </c:pt>
                <c:pt idx="11">
                  <c:v>70.85819690810936</c:v>
                </c:pt>
                <c:pt idx="12">
                  <c:v>70.43379805771607</c:v>
                </c:pt>
                <c:pt idx="13">
                  <c:v>70.39914892950556</c:v>
                </c:pt>
                <c:pt idx="14">
                  <c:v>69.94952733310623</c:v>
                </c:pt>
                <c:pt idx="15">
                  <c:v>69.81881483192981</c:v>
                </c:pt>
                <c:pt idx="16">
                  <c:v>69.27813164073612</c:v>
                </c:pt>
                <c:pt idx="17">
                  <c:v>69.16915837622352</c:v>
                </c:pt>
                <c:pt idx="18">
                  <c:v>68.95915656631885</c:v>
                </c:pt>
                <c:pt idx="19">
                  <c:v>67.37414739469834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4.271549936316533</c:v>
                </c:pt>
                <c:pt idx="1">
                  <c:v>21.632134868016237</c:v>
                </c:pt>
                <c:pt idx="2">
                  <c:v>36.20539077502373</c:v>
                </c:pt>
                <c:pt idx="3">
                  <c:v>13.783479216155625</c:v>
                </c:pt>
                <c:pt idx="4">
                  <c:v>3.225357741161705</c:v>
                </c:pt>
                <c:pt idx="5">
                  <c:v>7.522275495889634</c:v>
                </c:pt>
                <c:pt idx="6">
                  <c:v>5.972741184305815</c:v>
                </c:pt>
                <c:pt idx="7">
                  <c:v>5.992550990900347</c:v>
                </c:pt>
                <c:pt idx="8">
                  <c:v>6.805386125063272</c:v>
                </c:pt>
                <c:pt idx="9">
                  <c:v>2.3980250355630366</c:v>
                </c:pt>
                <c:pt idx="10">
                  <c:v>14.407200848068255</c:v>
                </c:pt>
                <c:pt idx="11">
                  <c:v>5.18084815132336</c:v>
                </c:pt>
                <c:pt idx="12">
                  <c:v>4.166922178983667</c:v>
                </c:pt>
                <c:pt idx="13">
                  <c:v>3.9850331209440495</c:v>
                </c:pt>
                <c:pt idx="14">
                  <c:v>3.7030908024400446</c:v>
                </c:pt>
                <c:pt idx="15">
                  <c:v>19.800475751513872</c:v>
                </c:pt>
                <c:pt idx="16">
                  <c:v>5.462216519235328</c:v>
                </c:pt>
                <c:pt idx="17">
                  <c:v>4.543480250320145</c:v>
                </c:pt>
                <c:pt idx="18">
                  <c:v>2.910536377427668</c:v>
                </c:pt>
                <c:pt idx="19">
                  <c:v>35.17886545482832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89.04071275067695</c:v>
                </c:pt>
                <c:pt idx="2">
                  <c:v>85.23960594047163</c:v>
                </c:pt>
                <c:pt idx="3">
                  <c:v>82.60736028301628</c:v>
                </c:pt>
                <c:pt idx="4">
                  <c:v>82.50658570630259</c:v>
                </c:pt>
                <c:pt idx="5">
                  <c:v>81.95772027032227</c:v>
                </c:pt>
                <c:pt idx="6">
                  <c:v>78.06618226390778</c:v>
                </c:pt>
                <c:pt idx="7">
                  <c:v>74.76655992100592</c:v>
                </c:pt>
                <c:pt idx="8">
                  <c:v>72.85504866433321</c:v>
                </c:pt>
                <c:pt idx="9">
                  <c:v>71.75127443105278</c:v>
                </c:pt>
                <c:pt idx="10">
                  <c:v>71.27177839492617</c:v>
                </c:pt>
                <c:pt idx="11">
                  <c:v>70.85819690810936</c:v>
                </c:pt>
                <c:pt idx="12">
                  <c:v>70.43379805771607</c:v>
                </c:pt>
                <c:pt idx="13">
                  <c:v>70.39914892950556</c:v>
                </c:pt>
                <c:pt idx="14">
                  <c:v>69.94952733310623</c:v>
                </c:pt>
                <c:pt idx="15">
                  <c:v>69.81881483192981</c:v>
                </c:pt>
                <c:pt idx="16">
                  <c:v>69.27813164073612</c:v>
                </c:pt>
                <c:pt idx="17">
                  <c:v>69.16915837622352</c:v>
                </c:pt>
                <c:pt idx="18">
                  <c:v>68.95915656631885</c:v>
                </c:pt>
                <c:pt idx="19">
                  <c:v>67.37414739469834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50.483134731749324</c:v>
                </c:pt>
                <c:pt idx="1">
                  <c:v>57.42423981627283</c:v>
                </c:pt>
                <c:pt idx="2">
                  <c:v>20.50322879598319</c:v>
                </c:pt>
                <c:pt idx="3">
                  <c:v>63.97965441267774</c:v>
                </c:pt>
                <c:pt idx="4">
                  <c:v>42.744125218755606</c:v>
                </c:pt>
                <c:pt idx="5">
                  <c:v>72.46948234292904</c:v>
                </c:pt>
                <c:pt idx="6">
                  <c:v>68.37849127025083</c:v>
                </c:pt>
                <c:pt idx="7">
                  <c:v>60.89119727820544</c:v>
                </c:pt>
                <c:pt idx="8">
                  <c:v>56.33762751786892</c:v>
                </c:pt>
                <c:pt idx="9">
                  <c:v>81.74261995596814</c:v>
                </c:pt>
                <c:pt idx="10">
                  <c:v>69.78996334290954</c:v>
                </c:pt>
                <c:pt idx="11">
                  <c:v>48.06276042119566</c:v>
                </c:pt>
                <c:pt idx="12">
                  <c:v>67.72336249259514</c:v>
                </c:pt>
                <c:pt idx="13">
                  <c:v>65.7352084097145</c:v>
                </c:pt>
                <c:pt idx="14">
                  <c:v>81.49957516874146</c:v>
                </c:pt>
                <c:pt idx="15">
                  <c:v>48.75514245260421</c:v>
                </c:pt>
                <c:pt idx="16">
                  <c:v>47.67595919623017</c:v>
                </c:pt>
                <c:pt idx="17">
                  <c:v>49.918664524462905</c:v>
                </c:pt>
                <c:pt idx="18">
                  <c:v>54.70418394253265</c:v>
                </c:pt>
                <c:pt idx="19">
                  <c:v>52.2371475318418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89.04071275067695</c:v>
                </c:pt>
                <c:pt idx="2">
                  <c:v>85.23960594047163</c:v>
                </c:pt>
                <c:pt idx="3">
                  <c:v>82.60736028301628</c:v>
                </c:pt>
                <c:pt idx="4">
                  <c:v>82.50658570630259</c:v>
                </c:pt>
                <c:pt idx="5">
                  <c:v>81.95772027032227</c:v>
                </c:pt>
                <c:pt idx="6">
                  <c:v>78.06618226390778</c:v>
                </c:pt>
                <c:pt idx="7">
                  <c:v>74.76655992100592</c:v>
                </c:pt>
                <c:pt idx="8">
                  <c:v>72.85504866433321</c:v>
                </c:pt>
                <c:pt idx="9">
                  <c:v>71.75127443105278</c:v>
                </c:pt>
                <c:pt idx="10">
                  <c:v>71.27177839492617</c:v>
                </c:pt>
                <c:pt idx="11">
                  <c:v>70.85819690810936</c:v>
                </c:pt>
                <c:pt idx="12">
                  <c:v>70.43379805771607</c:v>
                </c:pt>
                <c:pt idx="13">
                  <c:v>70.39914892950556</c:v>
                </c:pt>
                <c:pt idx="14">
                  <c:v>69.94952733310623</c:v>
                </c:pt>
                <c:pt idx="15">
                  <c:v>69.81881483192981</c:v>
                </c:pt>
                <c:pt idx="16">
                  <c:v>69.27813164073612</c:v>
                </c:pt>
                <c:pt idx="17">
                  <c:v>69.16915837622352</c:v>
                </c:pt>
                <c:pt idx="18">
                  <c:v>68.95915656631885</c:v>
                </c:pt>
                <c:pt idx="19">
                  <c:v>67.37414739469834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75.21742294904448</c:v>
                </c:pt>
                <c:pt idx="1">
                  <c:v>79.53068685782358</c:v>
                </c:pt>
                <c:pt idx="2">
                  <c:v>77.33800019143354</c:v>
                </c:pt>
                <c:pt idx="3">
                  <c:v>73.5660198932375</c:v>
                </c:pt>
                <c:pt idx="4">
                  <c:v>41.50430791710933</c:v>
                </c:pt>
                <c:pt idx="5">
                  <c:v>77.58457088728358</c:v>
                </c:pt>
                <c:pt idx="6">
                  <c:v>47.30307465290867</c:v>
                </c:pt>
                <c:pt idx="7">
                  <c:v>84.80155862109503</c:v>
                </c:pt>
                <c:pt idx="8">
                  <c:v>72.27481536217785</c:v>
                </c:pt>
                <c:pt idx="9">
                  <c:v>22.314436832142004</c:v>
                </c:pt>
                <c:pt idx="10">
                  <c:v>72.27031422043987</c:v>
                </c:pt>
                <c:pt idx="11">
                  <c:v>62.66571752317986</c:v>
                </c:pt>
                <c:pt idx="12">
                  <c:v>38.8292100675798</c:v>
                </c:pt>
                <c:pt idx="13">
                  <c:v>44.228978407840906</c:v>
                </c:pt>
                <c:pt idx="14">
                  <c:v>86.74752597643202</c:v>
                </c:pt>
                <c:pt idx="15">
                  <c:v>44.74461852211142</c:v>
                </c:pt>
                <c:pt idx="16">
                  <c:v>78.97117854817631</c:v>
                </c:pt>
                <c:pt idx="17">
                  <c:v>20.699268963572838</c:v>
                </c:pt>
                <c:pt idx="18">
                  <c:v>88.12164759825616</c:v>
                </c:pt>
                <c:pt idx="19">
                  <c:v>90.014738109534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89.04071275067695</c:v>
                </c:pt>
                <c:pt idx="2">
                  <c:v>85.23960594047163</c:v>
                </c:pt>
                <c:pt idx="3">
                  <c:v>82.60736028301628</c:v>
                </c:pt>
                <c:pt idx="4">
                  <c:v>82.50658570630259</c:v>
                </c:pt>
                <c:pt idx="5">
                  <c:v>81.95772027032227</c:v>
                </c:pt>
                <c:pt idx="6">
                  <c:v>78.06618226390778</c:v>
                </c:pt>
                <c:pt idx="7">
                  <c:v>74.76655992100592</c:v>
                </c:pt>
                <c:pt idx="8">
                  <c:v>72.85504866433321</c:v>
                </c:pt>
                <c:pt idx="9">
                  <c:v>71.75127443105278</c:v>
                </c:pt>
                <c:pt idx="10">
                  <c:v>71.27177839492617</c:v>
                </c:pt>
                <c:pt idx="11">
                  <c:v>70.85819690810936</c:v>
                </c:pt>
                <c:pt idx="12">
                  <c:v>70.43379805771607</c:v>
                </c:pt>
                <c:pt idx="13">
                  <c:v>70.39914892950556</c:v>
                </c:pt>
                <c:pt idx="14">
                  <c:v>69.94952733310623</c:v>
                </c:pt>
                <c:pt idx="15">
                  <c:v>69.81881483192981</c:v>
                </c:pt>
                <c:pt idx="16">
                  <c:v>69.27813164073612</c:v>
                </c:pt>
                <c:pt idx="17">
                  <c:v>69.16915837622352</c:v>
                </c:pt>
                <c:pt idx="18">
                  <c:v>68.95915656631885</c:v>
                </c:pt>
                <c:pt idx="19">
                  <c:v>67.37414739469834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67.0189599548338</c:v>
                </c:pt>
                <c:pt idx="1">
                  <c:v>60.73291009347497</c:v>
                </c:pt>
                <c:pt idx="2">
                  <c:v>25.91132429325104</c:v>
                </c:pt>
                <c:pt idx="3">
                  <c:v>77.33260861566555</c:v>
                </c:pt>
                <c:pt idx="4">
                  <c:v>59.415827550791924</c:v>
                </c:pt>
                <c:pt idx="5">
                  <c:v>63.77708799424013</c:v>
                </c:pt>
                <c:pt idx="6">
                  <c:v>92.52996495383408</c:v>
                </c:pt>
                <c:pt idx="7">
                  <c:v>53.15212279161498</c:v>
                </c:pt>
                <c:pt idx="8">
                  <c:v>100</c:v>
                </c:pt>
                <c:pt idx="9">
                  <c:v>45.41898305608352</c:v>
                </c:pt>
                <c:pt idx="10">
                  <c:v>88.52684492441004</c:v>
                </c:pt>
                <c:pt idx="11">
                  <c:v>54.0194192383765</c:v>
                </c:pt>
                <c:pt idx="12">
                  <c:v>73.54824564469418</c:v>
                </c:pt>
                <c:pt idx="13">
                  <c:v>62.070839468010995</c:v>
                </c:pt>
                <c:pt idx="14">
                  <c:v>32.40677236983045</c:v>
                </c:pt>
                <c:pt idx="15">
                  <c:v>66.6255223288422</c:v>
                </c:pt>
                <c:pt idx="16">
                  <c:v>45.37024726452492</c:v>
                </c:pt>
                <c:pt idx="17">
                  <c:v>63.07283672594848</c:v>
                </c:pt>
                <c:pt idx="18">
                  <c:v>45.136008218821864</c:v>
                </c:pt>
                <c:pt idx="19">
                  <c:v>66.34132188396653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92.52996495383408</c:v>
                </c:pt>
                <c:pt idx="2">
                  <c:v>88.52684492441004</c:v>
                </c:pt>
                <c:pt idx="3">
                  <c:v>84.4486167161522</c:v>
                </c:pt>
                <c:pt idx="4">
                  <c:v>82.32592954484342</c:v>
                </c:pt>
                <c:pt idx="5">
                  <c:v>82.23421925644767</c:v>
                </c:pt>
                <c:pt idx="6">
                  <c:v>81.20675369238947</c:v>
                </c:pt>
                <c:pt idx="7">
                  <c:v>79.95874219970106</c:v>
                </c:pt>
                <c:pt idx="8">
                  <c:v>77.33260861566555</c:v>
                </c:pt>
                <c:pt idx="9">
                  <c:v>76.84509201358745</c:v>
                </c:pt>
                <c:pt idx="10">
                  <c:v>76.53967428208806</c:v>
                </c:pt>
                <c:pt idx="11">
                  <c:v>75.35268796967458</c:v>
                </c:pt>
                <c:pt idx="12">
                  <c:v>74.85853726316803</c:v>
                </c:pt>
                <c:pt idx="13">
                  <c:v>74.09660195113834</c:v>
                </c:pt>
                <c:pt idx="14">
                  <c:v>73.54824564469418</c:v>
                </c:pt>
                <c:pt idx="15">
                  <c:v>73.439932013332</c:v>
                </c:pt>
                <c:pt idx="16">
                  <c:v>70.70578621541068</c:v>
                </c:pt>
                <c:pt idx="17">
                  <c:v>69.7469454334057</c:v>
                </c:pt>
                <c:pt idx="18">
                  <c:v>67.5775470447799</c:v>
                </c:pt>
                <c:pt idx="19">
                  <c:v>67.0189599548338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62.89075418915534</c:v>
                </c:pt>
                <c:pt idx="1">
                  <c:v>66.09290024718126</c:v>
                </c:pt>
                <c:pt idx="2">
                  <c:v>27.3772259911638</c:v>
                </c:pt>
                <c:pt idx="3">
                  <c:v>30.00040573936189</c:v>
                </c:pt>
                <c:pt idx="4">
                  <c:v>34.46343471184257</c:v>
                </c:pt>
                <c:pt idx="5">
                  <c:v>45.3620069566152</c:v>
                </c:pt>
                <c:pt idx="6">
                  <c:v>29.422199373736515</c:v>
                </c:pt>
                <c:pt idx="7">
                  <c:v>31.75269181990158</c:v>
                </c:pt>
                <c:pt idx="8">
                  <c:v>17.135064778175746</c:v>
                </c:pt>
                <c:pt idx="9">
                  <c:v>46.37160158877645</c:v>
                </c:pt>
                <c:pt idx="10">
                  <c:v>17.602087486439668</c:v>
                </c:pt>
                <c:pt idx="11">
                  <c:v>57.88740435489755</c:v>
                </c:pt>
                <c:pt idx="12">
                  <c:v>42.48451547586021</c:v>
                </c:pt>
                <c:pt idx="13">
                  <c:v>45.22002024140738</c:v>
                </c:pt>
                <c:pt idx="14">
                  <c:v>49.089748478241944</c:v>
                </c:pt>
                <c:pt idx="15">
                  <c:v>80.76516959676731</c:v>
                </c:pt>
                <c:pt idx="16">
                  <c:v>23.254100976744116</c:v>
                </c:pt>
                <c:pt idx="17">
                  <c:v>85.3836115186383</c:v>
                </c:pt>
                <c:pt idx="18">
                  <c:v>58.93872473961447</c:v>
                </c:pt>
                <c:pt idx="19">
                  <c:v>29.61467620967902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92.52996495383408</c:v>
                </c:pt>
                <c:pt idx="2">
                  <c:v>88.52684492441004</c:v>
                </c:pt>
                <c:pt idx="3">
                  <c:v>84.4486167161522</c:v>
                </c:pt>
                <c:pt idx="4">
                  <c:v>82.32592954484342</c:v>
                </c:pt>
                <c:pt idx="5">
                  <c:v>82.23421925644767</c:v>
                </c:pt>
                <c:pt idx="6">
                  <c:v>81.20675369238947</c:v>
                </c:pt>
                <c:pt idx="7">
                  <c:v>79.95874219970106</c:v>
                </c:pt>
                <c:pt idx="8">
                  <c:v>77.33260861566555</c:v>
                </c:pt>
                <c:pt idx="9">
                  <c:v>76.84509201358745</c:v>
                </c:pt>
                <c:pt idx="10">
                  <c:v>76.53967428208806</c:v>
                </c:pt>
                <c:pt idx="11">
                  <c:v>75.35268796967458</c:v>
                </c:pt>
                <c:pt idx="12">
                  <c:v>74.85853726316803</c:v>
                </c:pt>
                <c:pt idx="13">
                  <c:v>74.09660195113834</c:v>
                </c:pt>
                <c:pt idx="14">
                  <c:v>73.54824564469418</c:v>
                </c:pt>
                <c:pt idx="15">
                  <c:v>73.439932013332</c:v>
                </c:pt>
                <c:pt idx="16">
                  <c:v>70.70578621541068</c:v>
                </c:pt>
                <c:pt idx="17">
                  <c:v>69.7469454334057</c:v>
                </c:pt>
                <c:pt idx="18">
                  <c:v>67.5775470447799</c:v>
                </c:pt>
                <c:pt idx="19">
                  <c:v>67.0189599548338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93.84416182872948</c:v>
                </c:pt>
                <c:pt idx="1">
                  <c:v>67.36015094945543</c:v>
                </c:pt>
                <c:pt idx="2">
                  <c:v>67.64933238618788</c:v>
                </c:pt>
                <c:pt idx="3">
                  <c:v>62.96129608699044</c:v>
                </c:pt>
                <c:pt idx="4">
                  <c:v>73.02703682953268</c:v>
                </c:pt>
                <c:pt idx="5">
                  <c:v>79.26821903645316</c:v>
                </c:pt>
                <c:pt idx="6">
                  <c:v>89.76315062628541</c:v>
                </c:pt>
                <c:pt idx="7">
                  <c:v>67.75005581801253</c:v>
                </c:pt>
                <c:pt idx="8">
                  <c:v>91.63290281785682</c:v>
                </c:pt>
                <c:pt idx="9">
                  <c:v>56.0143584968443</c:v>
                </c:pt>
                <c:pt idx="10">
                  <c:v>79.42609093064019</c:v>
                </c:pt>
                <c:pt idx="11">
                  <c:v>79.72480595693118</c:v>
                </c:pt>
                <c:pt idx="12">
                  <c:v>61.75353989348231</c:v>
                </c:pt>
                <c:pt idx="13">
                  <c:v>73.60898790296378</c:v>
                </c:pt>
                <c:pt idx="14">
                  <c:v>68.09551857735364</c:v>
                </c:pt>
                <c:pt idx="15">
                  <c:v>82.61963184670111</c:v>
                </c:pt>
                <c:pt idx="16">
                  <c:v>67.14024085849859</c:v>
                </c:pt>
                <c:pt idx="17">
                  <c:v>45.284243792529196</c:v>
                </c:pt>
                <c:pt idx="18">
                  <c:v>86.65243352750646</c:v>
                </c:pt>
                <c:pt idx="19">
                  <c:v>68.14479868972332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92.52996495383408</c:v>
                </c:pt>
                <c:pt idx="2">
                  <c:v>88.52684492441004</c:v>
                </c:pt>
                <c:pt idx="3">
                  <c:v>84.4486167161522</c:v>
                </c:pt>
                <c:pt idx="4">
                  <c:v>82.32592954484342</c:v>
                </c:pt>
                <c:pt idx="5">
                  <c:v>82.23421925644767</c:v>
                </c:pt>
                <c:pt idx="6">
                  <c:v>81.20675369238947</c:v>
                </c:pt>
                <c:pt idx="7">
                  <c:v>79.95874219970106</c:v>
                </c:pt>
                <c:pt idx="8">
                  <c:v>77.33260861566555</c:v>
                </c:pt>
                <c:pt idx="9">
                  <c:v>76.84509201358745</c:v>
                </c:pt>
                <c:pt idx="10">
                  <c:v>76.53967428208806</c:v>
                </c:pt>
                <c:pt idx="11">
                  <c:v>75.35268796967458</c:v>
                </c:pt>
                <c:pt idx="12">
                  <c:v>74.85853726316803</c:v>
                </c:pt>
                <c:pt idx="13">
                  <c:v>74.09660195113834</c:v>
                </c:pt>
                <c:pt idx="14">
                  <c:v>73.54824564469418</c:v>
                </c:pt>
                <c:pt idx="15">
                  <c:v>73.439932013332</c:v>
                </c:pt>
                <c:pt idx="16">
                  <c:v>70.70578621541068</c:v>
                </c:pt>
                <c:pt idx="17">
                  <c:v>69.7469454334057</c:v>
                </c:pt>
                <c:pt idx="18">
                  <c:v>67.5775470447799</c:v>
                </c:pt>
                <c:pt idx="19">
                  <c:v>67.0189599548338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84.7421952849973</c:v>
                </c:pt>
                <c:pt idx="1">
                  <c:v>59.0736735937748</c:v>
                </c:pt>
                <c:pt idx="2">
                  <c:v>86.05013994384537</c:v>
                </c:pt>
                <c:pt idx="3">
                  <c:v>90.63912229227213</c:v>
                </c:pt>
                <c:pt idx="4">
                  <c:v>80.82678379099588</c:v>
                </c:pt>
                <c:pt idx="5">
                  <c:v>76.44896231614815</c:v>
                </c:pt>
                <c:pt idx="6">
                  <c:v>76.42018305810042</c:v>
                </c:pt>
                <c:pt idx="7">
                  <c:v>77.02141460225319</c:v>
                </c:pt>
                <c:pt idx="8">
                  <c:v>66.26290734534798</c:v>
                </c:pt>
                <c:pt idx="9">
                  <c:v>63.99692771745489</c:v>
                </c:pt>
                <c:pt idx="10">
                  <c:v>85.35853293231213</c:v>
                </c:pt>
                <c:pt idx="11">
                  <c:v>83.78889014038995</c:v>
                </c:pt>
                <c:pt idx="12">
                  <c:v>91.27180287833119</c:v>
                </c:pt>
                <c:pt idx="13">
                  <c:v>88.41087255105353</c:v>
                </c:pt>
                <c:pt idx="14">
                  <c:v>60.269939557506305</c:v>
                </c:pt>
                <c:pt idx="15">
                  <c:v>74.48611137587376</c:v>
                </c:pt>
                <c:pt idx="16">
                  <c:v>67.23705164649981</c:v>
                </c:pt>
                <c:pt idx="17">
                  <c:v>73.5360499428307</c:v>
                </c:pt>
                <c:pt idx="18">
                  <c:v>77.95982857581768</c:v>
                </c:pt>
                <c:pt idx="19">
                  <c:v>74.38630975640719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92.52996495383408</c:v>
                </c:pt>
                <c:pt idx="2">
                  <c:v>88.52684492441004</c:v>
                </c:pt>
                <c:pt idx="3">
                  <c:v>84.4486167161522</c:v>
                </c:pt>
                <c:pt idx="4">
                  <c:v>82.32592954484342</c:v>
                </c:pt>
                <c:pt idx="5">
                  <c:v>82.23421925644767</c:v>
                </c:pt>
                <c:pt idx="6">
                  <c:v>81.20675369238947</c:v>
                </c:pt>
                <c:pt idx="7">
                  <c:v>79.95874219970106</c:v>
                </c:pt>
                <c:pt idx="8">
                  <c:v>77.33260861566555</c:v>
                </c:pt>
                <c:pt idx="9">
                  <c:v>76.84509201358745</c:v>
                </c:pt>
                <c:pt idx="10">
                  <c:v>76.53967428208806</c:v>
                </c:pt>
                <c:pt idx="11">
                  <c:v>75.35268796967458</c:v>
                </c:pt>
                <c:pt idx="12">
                  <c:v>74.85853726316803</c:v>
                </c:pt>
                <c:pt idx="13">
                  <c:v>74.09660195113834</c:v>
                </c:pt>
                <c:pt idx="14">
                  <c:v>73.54824564469418</c:v>
                </c:pt>
                <c:pt idx="15">
                  <c:v>73.439932013332</c:v>
                </c:pt>
                <c:pt idx="16">
                  <c:v>70.70578621541068</c:v>
                </c:pt>
                <c:pt idx="17">
                  <c:v>69.7469454334057</c:v>
                </c:pt>
                <c:pt idx="18">
                  <c:v>67.5775470447799</c:v>
                </c:pt>
                <c:pt idx="19">
                  <c:v>67.0189599548338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69.5080309796427</c:v>
                </c:pt>
                <c:pt idx="1">
                  <c:v>69.97491275573738</c:v>
                </c:pt>
                <c:pt idx="2">
                  <c:v>55.46780830838314</c:v>
                </c:pt>
                <c:pt idx="3">
                  <c:v>61.578334890920395</c:v>
                </c:pt>
                <c:pt idx="4">
                  <c:v>91.49262995513661</c:v>
                </c:pt>
                <c:pt idx="5">
                  <c:v>69.6720133548261</c:v>
                </c:pt>
                <c:pt idx="6">
                  <c:v>54.96067937608678</c:v>
                </c:pt>
                <c:pt idx="7">
                  <c:v>76.96734928466107</c:v>
                </c:pt>
                <c:pt idx="8">
                  <c:v>84.1361398185474</c:v>
                </c:pt>
                <c:pt idx="9">
                  <c:v>83.88363437525817</c:v>
                </c:pt>
                <c:pt idx="10">
                  <c:v>64.45250457714204</c:v>
                </c:pt>
                <c:pt idx="11">
                  <c:v>79.48256824338554</c:v>
                </c:pt>
                <c:pt idx="12">
                  <c:v>73.79527672934498</c:v>
                </c:pt>
                <c:pt idx="13">
                  <c:v>81.59006581753052</c:v>
                </c:pt>
                <c:pt idx="14">
                  <c:v>87.5550829191276</c:v>
                </c:pt>
                <c:pt idx="15">
                  <c:v>67.84371328662807</c:v>
                </c:pt>
                <c:pt idx="16">
                  <c:v>96.97671237732213</c:v>
                </c:pt>
                <c:pt idx="17">
                  <c:v>100</c:v>
                </c:pt>
                <c:pt idx="18">
                  <c:v>60.534860239696314</c:v>
                </c:pt>
                <c:pt idx="19">
                  <c:v>88.52034022486365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92.52996495383408</c:v>
                </c:pt>
                <c:pt idx="2">
                  <c:v>88.52684492441004</c:v>
                </c:pt>
                <c:pt idx="3">
                  <c:v>84.4486167161522</c:v>
                </c:pt>
                <c:pt idx="4">
                  <c:v>82.32592954484342</c:v>
                </c:pt>
                <c:pt idx="5">
                  <c:v>82.23421925644767</c:v>
                </c:pt>
                <c:pt idx="6">
                  <c:v>81.20675369238947</c:v>
                </c:pt>
                <c:pt idx="7">
                  <c:v>79.95874219970106</c:v>
                </c:pt>
                <c:pt idx="8">
                  <c:v>77.33260861566555</c:v>
                </c:pt>
                <c:pt idx="9">
                  <c:v>76.84509201358745</c:v>
                </c:pt>
                <c:pt idx="10">
                  <c:v>76.53967428208806</c:v>
                </c:pt>
                <c:pt idx="11">
                  <c:v>75.35268796967458</c:v>
                </c:pt>
                <c:pt idx="12">
                  <c:v>74.85853726316803</c:v>
                </c:pt>
                <c:pt idx="13">
                  <c:v>74.09660195113834</c:v>
                </c:pt>
                <c:pt idx="14">
                  <c:v>73.54824564469418</c:v>
                </c:pt>
                <c:pt idx="15">
                  <c:v>73.439932013332</c:v>
                </c:pt>
                <c:pt idx="16">
                  <c:v>70.70578621541068</c:v>
                </c:pt>
                <c:pt idx="17">
                  <c:v>69.7469454334057</c:v>
                </c:pt>
                <c:pt idx="18">
                  <c:v>67.5775470447799</c:v>
                </c:pt>
                <c:pt idx="19">
                  <c:v>67.0189599548338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6.805386125063272</c:v>
                </c:pt>
                <c:pt idx="1">
                  <c:v>5.972741184305815</c:v>
                </c:pt>
                <c:pt idx="2">
                  <c:v>14.407200848068255</c:v>
                </c:pt>
                <c:pt idx="3">
                  <c:v>15.550864024169766</c:v>
                </c:pt>
                <c:pt idx="4">
                  <c:v>32.12618830637528</c:v>
                </c:pt>
                <c:pt idx="5">
                  <c:v>4.134910777990132</c:v>
                </c:pt>
                <c:pt idx="6">
                  <c:v>4.387296279330548</c:v>
                </c:pt>
                <c:pt idx="7">
                  <c:v>4.068895048439038</c:v>
                </c:pt>
                <c:pt idx="8">
                  <c:v>13.783479216155625</c:v>
                </c:pt>
                <c:pt idx="9">
                  <c:v>15.527116880309183</c:v>
                </c:pt>
                <c:pt idx="10">
                  <c:v>53.543808421252486</c:v>
                </c:pt>
                <c:pt idx="11">
                  <c:v>3.0204387068025773</c:v>
                </c:pt>
                <c:pt idx="12">
                  <c:v>8.64377438642043</c:v>
                </c:pt>
                <c:pt idx="13">
                  <c:v>4.917598609159119</c:v>
                </c:pt>
                <c:pt idx="14">
                  <c:v>4.166922178983667</c:v>
                </c:pt>
                <c:pt idx="15">
                  <c:v>97.58945576912986</c:v>
                </c:pt>
                <c:pt idx="16">
                  <c:v>4.012166899625532</c:v>
                </c:pt>
                <c:pt idx="17">
                  <c:v>100</c:v>
                </c:pt>
                <c:pt idx="18">
                  <c:v>3.5170083969743327</c:v>
                </c:pt>
                <c:pt idx="19">
                  <c:v>4.271549936316533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92.52996495383408</c:v>
                </c:pt>
                <c:pt idx="2">
                  <c:v>88.52684492441004</c:v>
                </c:pt>
                <c:pt idx="3">
                  <c:v>84.4486167161522</c:v>
                </c:pt>
                <c:pt idx="4">
                  <c:v>82.32592954484342</c:v>
                </c:pt>
                <c:pt idx="5">
                  <c:v>82.23421925644767</c:v>
                </c:pt>
                <c:pt idx="6">
                  <c:v>81.20675369238947</c:v>
                </c:pt>
                <c:pt idx="7">
                  <c:v>79.95874219970106</c:v>
                </c:pt>
                <c:pt idx="8">
                  <c:v>77.33260861566555</c:v>
                </c:pt>
                <c:pt idx="9">
                  <c:v>76.84509201358745</c:v>
                </c:pt>
                <c:pt idx="10">
                  <c:v>76.53967428208806</c:v>
                </c:pt>
                <c:pt idx="11">
                  <c:v>75.35268796967458</c:v>
                </c:pt>
                <c:pt idx="12">
                  <c:v>74.85853726316803</c:v>
                </c:pt>
                <c:pt idx="13">
                  <c:v>74.09660195113834</c:v>
                </c:pt>
                <c:pt idx="14">
                  <c:v>73.54824564469418</c:v>
                </c:pt>
                <c:pt idx="15">
                  <c:v>73.439932013332</c:v>
                </c:pt>
                <c:pt idx="16">
                  <c:v>70.70578621541068</c:v>
                </c:pt>
                <c:pt idx="17">
                  <c:v>69.7469454334057</c:v>
                </c:pt>
                <c:pt idx="18">
                  <c:v>67.5775470447799</c:v>
                </c:pt>
                <c:pt idx="19">
                  <c:v>67.0189599548338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56.33762751786892</c:v>
                </c:pt>
                <c:pt idx="1">
                  <c:v>68.37849127025083</c:v>
                </c:pt>
                <c:pt idx="2">
                  <c:v>69.78996334290954</c:v>
                </c:pt>
                <c:pt idx="3">
                  <c:v>55.78513883751342</c:v>
                </c:pt>
                <c:pt idx="4">
                  <c:v>83.41273241893731</c:v>
                </c:pt>
                <c:pt idx="5">
                  <c:v>73.18370016343876</c:v>
                </c:pt>
                <c:pt idx="6">
                  <c:v>62.13339274576541</c:v>
                </c:pt>
                <c:pt idx="7">
                  <c:v>62.16233583205823</c:v>
                </c:pt>
                <c:pt idx="8">
                  <c:v>63.97965441267774</c:v>
                </c:pt>
                <c:pt idx="9">
                  <c:v>63.39870367437566</c:v>
                </c:pt>
                <c:pt idx="10">
                  <c:v>93.53818853037417</c:v>
                </c:pt>
                <c:pt idx="11">
                  <c:v>83.39445335795452</c:v>
                </c:pt>
                <c:pt idx="12">
                  <c:v>48.246497235987086</c:v>
                </c:pt>
                <c:pt idx="13">
                  <c:v>82.1243323536282</c:v>
                </c:pt>
                <c:pt idx="14">
                  <c:v>67.72336249259514</c:v>
                </c:pt>
                <c:pt idx="15">
                  <c:v>61.53942112661423</c:v>
                </c:pt>
                <c:pt idx="16">
                  <c:v>44.68053101135186</c:v>
                </c:pt>
                <c:pt idx="17">
                  <c:v>86.26295643809767</c:v>
                </c:pt>
                <c:pt idx="18">
                  <c:v>100</c:v>
                </c:pt>
                <c:pt idx="19">
                  <c:v>50.483134731749324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92.52996495383408</c:v>
                </c:pt>
                <c:pt idx="2">
                  <c:v>88.52684492441004</c:v>
                </c:pt>
                <c:pt idx="3">
                  <c:v>84.4486167161522</c:v>
                </c:pt>
                <c:pt idx="4">
                  <c:v>82.32592954484342</c:v>
                </c:pt>
                <c:pt idx="5">
                  <c:v>82.23421925644767</c:v>
                </c:pt>
                <c:pt idx="6">
                  <c:v>81.20675369238947</c:v>
                </c:pt>
                <c:pt idx="7">
                  <c:v>79.95874219970106</c:v>
                </c:pt>
                <c:pt idx="8">
                  <c:v>77.33260861566555</c:v>
                </c:pt>
                <c:pt idx="9">
                  <c:v>76.84509201358745</c:v>
                </c:pt>
                <c:pt idx="10">
                  <c:v>76.53967428208806</c:v>
                </c:pt>
                <c:pt idx="11">
                  <c:v>75.35268796967458</c:v>
                </c:pt>
                <c:pt idx="12">
                  <c:v>74.85853726316803</c:v>
                </c:pt>
                <c:pt idx="13">
                  <c:v>74.09660195113834</c:v>
                </c:pt>
                <c:pt idx="14">
                  <c:v>73.54824564469418</c:v>
                </c:pt>
                <c:pt idx="15">
                  <c:v>73.439932013332</c:v>
                </c:pt>
                <c:pt idx="16">
                  <c:v>70.70578621541068</c:v>
                </c:pt>
                <c:pt idx="17">
                  <c:v>69.7469454334057</c:v>
                </c:pt>
                <c:pt idx="18">
                  <c:v>67.5775470447799</c:v>
                </c:pt>
                <c:pt idx="19">
                  <c:v>67.0189599548338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72.27481536217785</c:v>
                </c:pt>
                <c:pt idx="1">
                  <c:v>47.30307465290867</c:v>
                </c:pt>
                <c:pt idx="2">
                  <c:v>72.27031422043987</c:v>
                </c:pt>
                <c:pt idx="3">
                  <c:v>33.782977481047624</c:v>
                </c:pt>
                <c:pt idx="4">
                  <c:v>51.15993214055909</c:v>
                </c:pt>
                <c:pt idx="5">
                  <c:v>38.57991218869989</c:v>
                </c:pt>
                <c:pt idx="6">
                  <c:v>76.62186987457406</c:v>
                </c:pt>
                <c:pt idx="7">
                  <c:v>63.698882911257954</c:v>
                </c:pt>
                <c:pt idx="8">
                  <c:v>73.5660198932375</c:v>
                </c:pt>
                <c:pt idx="9">
                  <c:v>85.18824778391769</c:v>
                </c:pt>
                <c:pt idx="10">
                  <c:v>65.40488861219578</c:v>
                </c:pt>
                <c:pt idx="11">
                  <c:v>66.12569100868662</c:v>
                </c:pt>
                <c:pt idx="12">
                  <c:v>44.359098285396</c:v>
                </c:pt>
                <c:pt idx="13">
                  <c:v>32.13684462446772</c:v>
                </c:pt>
                <c:pt idx="14">
                  <c:v>38.8292100675798</c:v>
                </c:pt>
                <c:pt idx="15">
                  <c:v>58.448126206737484</c:v>
                </c:pt>
                <c:pt idx="16">
                  <c:v>59.93538137471435</c:v>
                </c:pt>
                <c:pt idx="17">
                  <c:v>40.79829065990661</c:v>
                </c:pt>
                <c:pt idx="18">
                  <c:v>91.40532083865473</c:v>
                </c:pt>
                <c:pt idx="19">
                  <c:v>75.21742294904448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ln w="25400" cap="flat">
              <a:solidFill>
                <a:srgbClr val="C0504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92.52996495383408</c:v>
                </c:pt>
                <c:pt idx="2">
                  <c:v>88.52684492441004</c:v>
                </c:pt>
                <c:pt idx="3">
                  <c:v>84.4486167161522</c:v>
                </c:pt>
                <c:pt idx="4">
                  <c:v>82.32592954484342</c:v>
                </c:pt>
                <c:pt idx="5">
                  <c:v>82.23421925644767</c:v>
                </c:pt>
                <c:pt idx="6">
                  <c:v>81.20675369238947</c:v>
                </c:pt>
                <c:pt idx="7">
                  <c:v>79.95874219970106</c:v>
                </c:pt>
                <c:pt idx="8">
                  <c:v>77.33260861566555</c:v>
                </c:pt>
                <c:pt idx="9">
                  <c:v>76.84509201358745</c:v>
                </c:pt>
                <c:pt idx="10">
                  <c:v>76.53967428208806</c:v>
                </c:pt>
                <c:pt idx="11">
                  <c:v>75.35268796967458</c:v>
                </c:pt>
                <c:pt idx="12">
                  <c:v>74.85853726316803</c:v>
                </c:pt>
                <c:pt idx="13">
                  <c:v>74.09660195113834</c:v>
                </c:pt>
                <c:pt idx="14">
                  <c:v>73.54824564469418</c:v>
                </c:pt>
                <c:pt idx="15">
                  <c:v>73.439932013332</c:v>
                </c:pt>
                <c:pt idx="16">
                  <c:v>70.70578621541068</c:v>
                </c:pt>
                <c:pt idx="17">
                  <c:v>69.7469454334057</c:v>
                </c:pt>
                <c:pt idx="18">
                  <c:v>67.5775470447799</c:v>
                </c:pt>
                <c:pt idx="19">
                  <c:v>67.0189599548338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ln w="25400" cap="flat">
              <a:solidFill>
                <a:srgbClr val="4F81BD"/>
              </a:solidFill>
              <a:prstDash val="solid"/>
              <a:round/>
            </a:ln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72.85504866433321</c:v>
                </c:pt>
                <c:pt idx="1">
                  <c:v>78.06618226390778</c:v>
                </c:pt>
                <c:pt idx="2">
                  <c:v>71.27177839492617</c:v>
                </c:pt>
                <c:pt idx="3">
                  <c:v>67.02198168640376</c:v>
                </c:pt>
                <c:pt idx="4">
                  <c:v>40.97464065220491</c:v>
                </c:pt>
                <c:pt idx="5">
                  <c:v>38.36187841015871</c:v>
                </c:pt>
                <c:pt idx="6">
                  <c:v>57.96176997362245</c:v>
                </c:pt>
                <c:pt idx="7">
                  <c:v>61.12237408443456</c:v>
                </c:pt>
                <c:pt idx="8">
                  <c:v>82.60736028301628</c:v>
                </c:pt>
                <c:pt idx="9">
                  <c:v>31.702777928633918</c:v>
                </c:pt>
                <c:pt idx="10">
                  <c:v>59.1862116248995</c:v>
                </c:pt>
                <c:pt idx="11">
                  <c:v>58.19764731757373</c:v>
                </c:pt>
                <c:pt idx="12">
                  <c:v>62.60511066464087</c:v>
                </c:pt>
                <c:pt idx="13">
                  <c:v>64.68914552886673</c:v>
                </c:pt>
                <c:pt idx="14">
                  <c:v>70.43379805771607</c:v>
                </c:pt>
                <c:pt idx="15">
                  <c:v>42.653276990177716</c:v>
                </c:pt>
                <c:pt idx="16">
                  <c:v>57.15237435024652</c:v>
                </c:pt>
                <c:pt idx="17">
                  <c:v>49.30788401589847</c:v>
                </c:pt>
                <c:pt idx="18">
                  <c:v>52.75932361492173</c:v>
                </c:pt>
                <c:pt idx="19">
                  <c:v>100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妇科妇二科合并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妇科妇二科合并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38.23667614481771</c:v>
                </c:pt>
                <c:pt idx="1">
                  <c:v>55.85398939808777</c:v>
                </c:pt>
                <c:pt idx="2">
                  <c:v>50.058765484294305</c:v>
                </c:pt>
                <c:pt idx="3">
                  <c:v>41.16346227541094</c:v>
                </c:pt>
                <c:pt idx="4">
                  <c:v>1.0218535664785282</c:v>
                </c:pt>
                <c:pt idx="5">
                  <c:v>55.88923119372292</c:v>
                </c:pt>
                <c:pt idx="6">
                  <c:v>54.84826410548527</c:v>
                </c:pt>
                <c:pt idx="7">
                  <c:v>39.66776818798751</c:v>
                </c:pt>
                <c:pt idx="8">
                  <c:v>26.734096489145074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脾胃科消化科合并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脾胃科消化科合并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55.068298777389714</c:v>
                </c:pt>
                <c:pt idx="1">
                  <c:v>48.355963228032415</c:v>
                </c:pt>
                <c:pt idx="2">
                  <c:v>47.19254753383341</c:v>
                </c:pt>
                <c:pt idx="3">
                  <c:v>61.17798921135951</c:v>
                </c:pt>
                <c:pt idx="4">
                  <c:v>25.56808968027094</c:v>
                </c:pt>
                <c:pt idx="5">
                  <c:v>57.08444380122959</c:v>
                </c:pt>
                <c:pt idx="6">
                  <c:v>40.33294304936099</c:v>
                </c:pt>
                <c:pt idx="7">
                  <c:v>31.351701059603617</c:v>
                </c:pt>
                <c:pt idx="8">
                  <c:v>54.26185031081335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身心医学科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身心医学科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29.78498903612306</c:v>
                </c:pt>
                <c:pt idx="1">
                  <c:v>43.93010996908833</c:v>
                </c:pt>
                <c:pt idx="2">
                  <c:v>46.66375719248364</c:v>
                </c:pt>
                <c:pt idx="3">
                  <c:v>47.293475526894895</c:v>
                </c:pt>
                <c:pt idx="4">
                  <c:v>5.969303845010106</c:v>
                </c:pt>
                <c:pt idx="5">
                  <c:v>39.37930484386624</c:v>
                </c:pt>
                <c:pt idx="6">
                  <c:v>50.285239471309836</c:v>
                </c:pt>
                <c:pt idx="7">
                  <c:v>50.49421328992117</c:v>
                </c:pt>
                <c:pt idx="8">
                  <c:v>50.10185710493905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36.898751168272334</c:v>
                </c:pt>
                <c:pt idx="1">
                  <c:v>50.760312526867544</c:v>
                </c:pt>
                <c:pt idx="2">
                  <c:v>44.83632636434414</c:v>
                </c:pt>
                <c:pt idx="3">
                  <c:v>45.30977864449306</c:v>
                </c:pt>
                <c:pt idx="4">
                  <c:v>12.632564475266701</c:v>
                </c:pt>
                <c:pt idx="5">
                  <c:v>40.42958039386076</c:v>
                </c:pt>
                <c:pt idx="6">
                  <c:v>18.312308449830297</c:v>
                </c:pt>
                <c:pt idx="7">
                  <c:v>35.36373218377631</c:v>
                </c:pt>
                <c:pt idx="8">
                  <c:v>40.79406408785904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25.53605211076821</c:v>
                </c:pt>
                <c:pt idx="1">
                  <c:v>40.437081208096394</c:v>
                </c:pt>
                <c:pt idx="2">
                  <c:v>42.25467598576368</c:v>
                </c:pt>
                <c:pt idx="3">
                  <c:v>55.5545612518397</c:v>
                </c:pt>
                <c:pt idx="4">
                  <c:v>4.284647773373033</c:v>
                </c:pt>
                <c:pt idx="5">
                  <c:v>43.47635922890699</c:v>
                </c:pt>
                <c:pt idx="6">
                  <c:v>53.862371987476216</c:v>
                </c:pt>
                <c:pt idx="7">
                  <c:v>17.978369457731862</c:v>
                </c:pt>
                <c:pt idx="8">
                  <c:v>63.393666026457986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治未病中心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治未病中心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36.39623577875992</c:v>
                </c:pt>
                <c:pt idx="1">
                  <c:v>48.627672747269166</c:v>
                </c:pt>
                <c:pt idx="2">
                  <c:v>39.00404325679695</c:v>
                </c:pt>
                <c:pt idx="3">
                  <c:v>46.343075210477096</c:v>
                </c:pt>
                <c:pt idx="4">
                  <c:v>1.64815479998884</c:v>
                </c:pt>
                <c:pt idx="5">
                  <c:v>46.89130341315899</c:v>
                </c:pt>
                <c:pt idx="6">
                  <c:v>29.90853632262786</c:v>
                </c:pt>
                <c:pt idx="7">
                  <c:v>44.27065256093934</c:v>
                </c:pt>
                <c:pt idx="8">
                  <c:v>76.33296469585916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中医外治中心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中医外治中心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29.02673535501548</c:v>
                </c:pt>
                <c:pt idx="1">
                  <c:v>55.28254432077347</c:v>
                </c:pt>
                <c:pt idx="2">
                  <c:v>54.98759683507345</c:v>
                </c:pt>
                <c:pt idx="3">
                  <c:v>57.0328043010692</c:v>
                </c:pt>
                <c:pt idx="4">
                  <c:v>2.075742792600159</c:v>
                </c:pt>
                <c:pt idx="5">
                  <c:v>49.6967455936731</c:v>
                </c:pt>
                <c:pt idx="6">
                  <c:v>49.05475962153197</c:v>
                </c:pt>
                <c:pt idx="7">
                  <c:v>46.477509896773434</c:v>
                </c:pt>
                <c:pt idx="8">
                  <c:v>52.61316384047017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针灸科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针灸科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21.91364689246343</c:v>
                </c:pt>
                <c:pt idx="1">
                  <c:v>56.76123656621662</c:v>
                </c:pt>
                <c:pt idx="2">
                  <c:v>42.601156948912475</c:v>
                </c:pt>
                <c:pt idx="3">
                  <c:v>60.81132677961594</c:v>
                </c:pt>
                <c:pt idx="4">
                  <c:v>2.475640125932821</c:v>
                </c:pt>
                <c:pt idx="5">
                  <c:v>42.292843927432486</c:v>
                </c:pt>
                <c:pt idx="6">
                  <c:v>25.7781389896034</c:v>
                </c:pt>
                <c:pt idx="7">
                  <c:v>37.99162244113744</c:v>
                </c:pt>
                <c:pt idx="8">
                  <c:v>46.6540167607526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康复科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康复科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27.640321464474066</c:v>
                </c:pt>
                <c:pt idx="1">
                  <c:v>51.03967507341454</c:v>
                </c:pt>
                <c:pt idx="2">
                  <c:v>47.48510316175945</c:v>
                </c:pt>
                <c:pt idx="3">
                  <c:v>42.69665955308356</c:v>
                </c:pt>
                <c:pt idx="4">
                  <c:v>0.9660157069017051</c:v>
                </c:pt>
                <c:pt idx="5">
                  <c:v>52.280451844354346</c:v>
                </c:pt>
                <c:pt idx="6">
                  <c:v>52.70429327267725</c:v>
                </c:pt>
                <c:pt idx="7">
                  <c:v>26.5632853967276</c:v>
                </c:pt>
                <c:pt idx="8">
                  <c:v>46.25792828755397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西区重症医学科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西区重症医学科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16.520713066980978</c:v>
                </c:pt>
                <c:pt idx="1">
                  <c:v>45.45211462129067</c:v>
                </c:pt>
                <c:pt idx="2">
                  <c:v>59.84547822362686</c:v>
                </c:pt>
                <c:pt idx="3">
                  <c:v>40.78217882382265</c:v>
                </c:pt>
                <c:pt idx="4">
                  <c:v>4.291200705759035</c:v>
                </c:pt>
                <c:pt idx="5">
                  <c:v>38.25527329692785</c:v>
                </c:pt>
                <c:pt idx="6">
                  <c:v>21.360121228743473</c:v>
                </c:pt>
                <c:pt idx="7">
                  <c:v>38.00758252983249</c:v>
                </c:pt>
                <c:pt idx="8">
                  <c:v>69.66622414289678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32.00449610592035</c:v>
                </c:pt>
                <c:pt idx="1">
                  <c:v>40.77938890751054</c:v>
                </c:pt>
                <c:pt idx="2">
                  <c:v>43.027370478428175</c:v>
                </c:pt>
                <c:pt idx="3">
                  <c:v>48.435421941795425</c:v>
                </c:pt>
                <c:pt idx="4">
                  <c:v>2.1748604888340477</c:v>
                </c:pt>
                <c:pt idx="5">
                  <c:v>28.720629131665266</c:v>
                </c:pt>
                <c:pt idx="6">
                  <c:v>33.38385215462724</c:v>
                </c:pt>
                <c:pt idx="7">
                  <c:v>36.01920141795424</c:v>
                </c:pt>
                <c:pt idx="8">
                  <c:v>39.8951408887453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22.072445854228242</c:v>
                </c:pt>
                <c:pt idx="1">
                  <c:v>56.05185187069385</c:v>
                </c:pt>
                <c:pt idx="2">
                  <c:v>34.90773965933625</c:v>
                </c:pt>
                <c:pt idx="3">
                  <c:v>38.33712636723661</c:v>
                </c:pt>
                <c:pt idx="4">
                  <c:v>1.906993366361518</c:v>
                </c:pt>
                <c:pt idx="5">
                  <c:v>34.15030097106305</c:v>
                </c:pt>
                <c:pt idx="6">
                  <c:v>47.779603863715266</c:v>
                </c:pt>
                <c:pt idx="7">
                  <c:v>31.309200296866752</c:v>
                </c:pt>
                <c:pt idx="8">
                  <c:v>41.63675045455565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19.98307872871858</c:v>
                </c:pt>
                <c:pt idx="1">
                  <c:v>43.80812389340503</c:v>
                </c:pt>
                <c:pt idx="2">
                  <c:v>47.15814711502656</c:v>
                </c:pt>
                <c:pt idx="3">
                  <c:v>57.64219151111877</c:v>
                </c:pt>
                <c:pt idx="4">
                  <c:v>1.5735460334870188</c:v>
                </c:pt>
                <c:pt idx="5">
                  <c:v>53.88973587639701</c:v>
                </c:pt>
                <c:pt idx="6">
                  <c:v>13.16219025538237</c:v>
                </c:pt>
                <c:pt idx="7">
                  <c:v>31.942040267756898</c:v>
                </c:pt>
                <c:pt idx="8">
                  <c:v>51.998212652140644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口腔科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口腔科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19.485596241427267</c:v>
                </c:pt>
                <c:pt idx="1">
                  <c:v>32.96881985643137</c:v>
                </c:pt>
                <c:pt idx="2">
                  <c:v>48.3884611390576</c:v>
                </c:pt>
                <c:pt idx="3">
                  <c:v>56.99150111138128</c:v>
                </c:pt>
                <c:pt idx="4">
                  <c:v>1.211504607114279</c:v>
                </c:pt>
                <c:pt idx="5">
                  <c:v>55.17524763660504</c:v>
                </c:pt>
                <c:pt idx="6">
                  <c:v>29.235604992493542</c:v>
                </c:pt>
                <c:pt idx="7">
                  <c:v>23.563642581895625</c:v>
                </c:pt>
                <c:pt idx="8">
                  <c:v>32.73533480519522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眼科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眼科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20.109213151793536</c:v>
                </c:pt>
                <c:pt idx="1">
                  <c:v>38.0180266226959</c:v>
                </c:pt>
                <c:pt idx="2">
                  <c:v>55.97865295115445</c:v>
                </c:pt>
                <c:pt idx="3">
                  <c:v>36.26884309356795</c:v>
                </c:pt>
                <c:pt idx="4">
                  <c:v>0.6617257220590561</c:v>
                </c:pt>
                <c:pt idx="5">
                  <c:v>56.05590183311726</c:v>
                </c:pt>
                <c:pt idx="6">
                  <c:v>14.108853376026078</c:v>
                </c:pt>
                <c:pt idx="7">
                  <c:v>40.68952328683714</c:v>
                </c:pt>
                <c:pt idx="8">
                  <c:v>37.46857174183109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耳鼻喉科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耳鼻喉科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16.202304658008508</c:v>
                </c:pt>
                <c:pt idx="1">
                  <c:v>64.8005245221934</c:v>
                </c:pt>
                <c:pt idx="2">
                  <c:v>50.457267076151446</c:v>
                </c:pt>
                <c:pt idx="3">
                  <c:v>36.39942941888227</c:v>
                </c:pt>
                <c:pt idx="4">
                  <c:v>1.2106574181972096</c:v>
                </c:pt>
                <c:pt idx="5">
                  <c:v>42.60865832525658</c:v>
                </c:pt>
                <c:pt idx="6">
                  <c:v>48.44606814813992</c:v>
                </c:pt>
                <c:pt idx="7">
                  <c:v>32.86961531748509</c:v>
                </c:pt>
                <c:pt idx="8">
                  <c:v>66.99183627443539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产科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17.485667201247185</c:v>
                </c:pt>
                <c:pt idx="1">
                  <c:v>48.909147270166066</c:v>
                </c:pt>
                <c:pt idx="2">
                  <c:v>50.854236821367294</c:v>
                </c:pt>
                <c:pt idx="3">
                  <c:v>50.97403506741281</c:v>
                </c:pt>
                <c:pt idx="4">
                  <c:v>1.1227958315617275</c:v>
                </c:pt>
                <c:pt idx="5">
                  <c:v>42.62850636542034</c:v>
                </c:pt>
                <c:pt idx="6">
                  <c:v>40.27519071944788</c:v>
                </c:pt>
                <c:pt idx="7">
                  <c:v>34.66196640235592</c:v>
                </c:pt>
                <c:pt idx="8">
                  <c:v>65.96228420166695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9.8350007806657</c:v>
                </c:pt>
                <c:pt idx="1">
                  <c:v>44.34982753226264</c:v>
                </c:pt>
                <c:pt idx="2">
                  <c:v>54.0331363528697</c:v>
                </c:pt>
                <c:pt idx="3">
                  <c:v>41.90100692056963</c:v>
                </c:pt>
                <c:pt idx="4">
                  <c:v>0.7235466182039961</c:v>
                </c:pt>
                <c:pt idx="5">
                  <c:v>37.19500957318927</c:v>
                </c:pt>
                <c:pt idx="6">
                  <c:v>53.76987803979637</c:v>
                </c:pt>
                <c:pt idx="7">
                  <c:v>37.46131933720734</c:v>
                </c:pt>
                <c:pt idx="8">
                  <c:v>45.17369320353475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23.395499916373073</c:v>
                </c:pt>
                <c:pt idx="1">
                  <c:v>44.58022861586188</c:v>
                </c:pt>
                <c:pt idx="2">
                  <c:v>60.26321254494362</c:v>
                </c:pt>
                <c:pt idx="3">
                  <c:v>48.87323077606268</c:v>
                </c:pt>
                <c:pt idx="4">
                  <c:v>2.385216068366305</c:v>
                </c:pt>
                <c:pt idx="5">
                  <c:v>33.085566798679494</c:v>
                </c:pt>
                <c:pt idx="6">
                  <c:v>28.04713461107344</c:v>
                </c:pt>
                <c:pt idx="7">
                  <c:v>35.50281341290657</c:v>
                </c:pt>
                <c:pt idx="8">
                  <c:v>61.75484973915243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美容皮肤科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美容皮肤科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7.11609414934679</c:v>
                </c:pt>
                <c:pt idx="1">
                  <c:v>54.99170857848387</c:v>
                </c:pt>
                <c:pt idx="2">
                  <c:v>52.40980427310138</c:v>
                </c:pt>
                <c:pt idx="3">
                  <c:v>36.74901578255684</c:v>
                </c:pt>
                <c:pt idx="4">
                  <c:v>9.70747168986457</c:v>
                </c:pt>
                <c:pt idx="5">
                  <c:v>35.82219918647464</c:v>
                </c:pt>
                <c:pt idx="6">
                  <c:v>56.91403960683742</c:v>
                </c:pt>
                <c:pt idx="7">
                  <c:v>38.20729263814906</c:v>
                </c:pt>
                <c:pt idx="8">
                  <c:v>54.72853884438452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24.980085522289166</c:v>
                </c:pt>
                <c:pt idx="1">
                  <c:v>57.22417423701837</c:v>
                </c:pt>
                <c:pt idx="2">
                  <c:v>50.476268898071496</c:v>
                </c:pt>
                <c:pt idx="3">
                  <c:v>46.14247060570053</c:v>
                </c:pt>
                <c:pt idx="4">
                  <c:v>1.1410126164812378</c:v>
                </c:pt>
                <c:pt idx="5">
                  <c:v>50.18652832947876</c:v>
                </c:pt>
                <c:pt idx="6">
                  <c:v>24.393101579255855</c:v>
                </c:pt>
                <c:pt idx="7">
                  <c:v>21.754687387426035</c:v>
                </c:pt>
                <c:pt idx="8">
                  <c:v>67.83944810122681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肝胆外科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肝胆外科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27.032889361067397</c:v>
                </c:pt>
                <c:pt idx="1">
                  <c:v>49.15853878385513</c:v>
                </c:pt>
                <c:pt idx="2">
                  <c:v>39.79389102751244</c:v>
                </c:pt>
                <c:pt idx="3">
                  <c:v>57.98609291510694</c:v>
                </c:pt>
                <c:pt idx="4">
                  <c:v>1.149846038619216</c:v>
                </c:pt>
                <c:pt idx="5">
                  <c:v>46.44204163921414</c:v>
                </c:pt>
                <c:pt idx="6">
                  <c:v>24.55072631549856</c:v>
                </c:pt>
                <c:pt idx="7">
                  <c:v>39.94239390136185</c:v>
                </c:pt>
                <c:pt idx="8">
                  <c:v>60.673919427505304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周围血管科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周围血管科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24.901895853734324</c:v>
                </c:pt>
                <c:pt idx="1">
                  <c:v>53.138743374979846</c:v>
                </c:pt>
                <c:pt idx="2">
                  <c:v>58.37425180403619</c:v>
                </c:pt>
                <c:pt idx="3">
                  <c:v>54.03557371780461</c:v>
                </c:pt>
                <c:pt idx="4">
                  <c:v>1.356992292483882</c:v>
                </c:pt>
                <c:pt idx="5">
                  <c:v>56.31766531345643</c:v>
                </c:pt>
                <c:pt idx="6">
                  <c:v>20.31931310592806</c:v>
                </c:pt>
                <c:pt idx="7">
                  <c:v>36.684651447295536</c:v>
                </c:pt>
                <c:pt idx="8">
                  <c:v>61.12628815585658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肛肠科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肛肠科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6.449558131179515</c:v>
                </c:pt>
                <c:pt idx="1">
                  <c:v>40.768192432752365</c:v>
                </c:pt>
                <c:pt idx="2">
                  <c:v>51.62116825793583</c:v>
                </c:pt>
                <c:pt idx="3">
                  <c:v>53.733723928428894</c:v>
                </c:pt>
                <c:pt idx="4">
                  <c:v>5.4762661646056685</c:v>
                </c:pt>
                <c:pt idx="5">
                  <c:v>35.99066472658602</c:v>
                </c:pt>
                <c:pt idx="6">
                  <c:v>41.95781434944887</c:v>
                </c:pt>
                <c:pt idx="7">
                  <c:v>33.106435865587144</c:v>
                </c:pt>
                <c:pt idx="8">
                  <c:v>33.316335184884615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30.768115298323416</c:v>
                </c:pt>
                <c:pt idx="1">
                  <c:v>50.209817797362604</c:v>
                </c:pt>
                <c:pt idx="2">
                  <c:v>63.66849414666433</c:v>
                </c:pt>
                <c:pt idx="3">
                  <c:v>50.448763410346665</c:v>
                </c:pt>
                <c:pt idx="4">
                  <c:v>0.9727641992562781</c:v>
                </c:pt>
                <c:pt idx="5">
                  <c:v>38.73705008380744</c:v>
                </c:pt>
                <c:pt idx="6">
                  <c:v>36.94584567991545</c:v>
                </c:pt>
                <c:pt idx="7">
                  <c:v>23.71076415765212</c:v>
                </c:pt>
                <c:pt idx="8">
                  <c:v>28.280505006818583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胸外科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胸外科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31.877608784630688</c:v>
                </c:pt>
                <c:pt idx="1">
                  <c:v>57.55378690915072</c:v>
                </c:pt>
                <c:pt idx="2">
                  <c:v>55.32253703990353</c:v>
                </c:pt>
                <c:pt idx="3">
                  <c:v>52.639817514071574</c:v>
                </c:pt>
                <c:pt idx="4">
                  <c:v>0.8334783643010543</c:v>
                </c:pt>
                <c:pt idx="5">
                  <c:v>57.18866477950056</c:v>
                </c:pt>
                <c:pt idx="6">
                  <c:v>41.809600029256444</c:v>
                </c:pt>
                <c:pt idx="7">
                  <c:v>33.003379306426716</c:v>
                </c:pt>
                <c:pt idx="8">
                  <c:v>62.162501341020175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男科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男科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18.978427196068104</c:v>
                </c:pt>
                <c:pt idx="1">
                  <c:v>52.718629614026966</c:v>
                </c:pt>
                <c:pt idx="2">
                  <c:v>53.366773716676335</c:v>
                </c:pt>
                <c:pt idx="3">
                  <c:v>60.593856629961934</c:v>
                </c:pt>
                <c:pt idx="4">
                  <c:v>8.86509725243549</c:v>
                </c:pt>
                <c:pt idx="5">
                  <c:v>57.201199846869386</c:v>
                </c:pt>
                <c:pt idx="6">
                  <c:v>32.34712965101098</c:v>
                </c:pt>
                <c:pt idx="7">
                  <c:v>23.236362116323917</c:v>
                </c:pt>
                <c:pt idx="8">
                  <c:v>67.91510487046747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泌尿外科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泌尿外科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7.405861078276169</c:v>
                </c:pt>
                <c:pt idx="1">
                  <c:v>49.56285979079175</c:v>
                </c:pt>
                <c:pt idx="2">
                  <c:v>58.88461148350087</c:v>
                </c:pt>
                <c:pt idx="3">
                  <c:v>54.28403334753396</c:v>
                </c:pt>
                <c:pt idx="4">
                  <c:v>3.171903286563695</c:v>
                </c:pt>
                <c:pt idx="5">
                  <c:v>50.168671660839834</c:v>
                </c:pt>
                <c:pt idx="6">
                  <c:v>56.29186003366655</c:v>
                </c:pt>
                <c:pt idx="7">
                  <c:v>35.6353778475277</c:v>
                </c:pt>
                <c:pt idx="8">
                  <c:v>11.23639562751732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普通外科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普通外科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35.03167563152726</c:v>
                </c:pt>
                <c:pt idx="1">
                  <c:v>45.78949818649056</c:v>
                </c:pt>
                <c:pt idx="2">
                  <c:v>42.40727553509178</c:v>
                </c:pt>
                <c:pt idx="3">
                  <c:v>49.185269553927874</c:v>
                </c:pt>
                <c:pt idx="4">
                  <c:v>1.2898176602249458</c:v>
                </c:pt>
                <c:pt idx="5">
                  <c:v>31.34012231926764</c:v>
                </c:pt>
                <c:pt idx="6">
                  <c:v>53.11569755796553</c:v>
                </c:pt>
                <c:pt idx="7">
                  <c:v>37.29044680677484</c:v>
                </c:pt>
                <c:pt idx="8">
                  <c:v>18.432314998312858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12.805637803869349</c:v>
                </c:pt>
                <c:pt idx="1">
                  <c:v>48.468918412753254</c:v>
                </c:pt>
                <c:pt idx="2">
                  <c:v>44.39400347629525</c:v>
                </c:pt>
                <c:pt idx="3">
                  <c:v>64.22586178928185</c:v>
                </c:pt>
                <c:pt idx="4">
                  <c:v>1.107141918580007</c:v>
                </c:pt>
                <c:pt idx="5">
                  <c:v>30.640166189596503</c:v>
                </c:pt>
                <c:pt idx="6">
                  <c:v>37.89562399504557</c:v>
                </c:pt>
                <c:pt idx="7">
                  <c:v>32.41061410354476</c:v>
                </c:pt>
                <c:pt idx="8">
                  <c:v>58.32902115186926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关节骨科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关节骨科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34.9683091311708</c:v>
                </c:pt>
                <c:pt idx="1">
                  <c:v>63.31565149429182</c:v>
                </c:pt>
                <c:pt idx="2">
                  <c:v>54.406918509484626</c:v>
                </c:pt>
                <c:pt idx="3">
                  <c:v>54.41330315131898</c:v>
                </c:pt>
                <c:pt idx="4">
                  <c:v>2.105324065385883</c:v>
                </c:pt>
                <c:pt idx="5">
                  <c:v>23.477938891908515</c:v>
                </c:pt>
                <c:pt idx="6">
                  <c:v>48.765890518510034</c:v>
                </c:pt>
                <c:pt idx="7">
                  <c:v>30.82618934685089</c:v>
                </c:pt>
                <c:pt idx="8">
                  <c:v>46.919764983205575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老年医学科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老年医学科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26.522805142759232</c:v>
                </c:pt>
                <c:pt idx="1">
                  <c:v>48.023066457687555</c:v>
                </c:pt>
                <c:pt idx="2">
                  <c:v>53.268395170300636</c:v>
                </c:pt>
                <c:pt idx="3">
                  <c:v>45.1849918547118</c:v>
                </c:pt>
                <c:pt idx="4">
                  <c:v>1.0826007786344867</c:v>
                </c:pt>
                <c:pt idx="5">
                  <c:v>49.46151419553114</c:v>
                </c:pt>
                <c:pt idx="6">
                  <c:v>37.692191193515086</c:v>
                </c:pt>
                <c:pt idx="7">
                  <c:v>36.277723699156056</c:v>
                </c:pt>
                <c:pt idx="8">
                  <c:v>54.14063130872996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45.07041549045101</c:v>
                </c:pt>
                <c:pt idx="1">
                  <c:v>69.92277393783948</c:v>
                </c:pt>
                <c:pt idx="2">
                  <c:v>52.80819347697973</c:v>
                </c:pt>
                <c:pt idx="3">
                  <c:v>48.11169742052787</c:v>
                </c:pt>
                <c:pt idx="4">
                  <c:v>1.2537557801594212</c:v>
                </c:pt>
                <c:pt idx="5">
                  <c:v>34.23227393165177</c:v>
                </c:pt>
                <c:pt idx="6">
                  <c:v>13.08762363105279</c:v>
                </c:pt>
                <c:pt idx="7">
                  <c:v>39.225227743999774</c:v>
                </c:pt>
                <c:pt idx="8">
                  <c:v>52.032188939784305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19.405911774636255</c:v>
                </c:pt>
                <c:pt idx="1">
                  <c:v>72.19056380048431</c:v>
                </c:pt>
                <c:pt idx="2">
                  <c:v>46.54677518383028</c:v>
                </c:pt>
                <c:pt idx="3">
                  <c:v>41.89262331247802</c:v>
                </c:pt>
                <c:pt idx="4">
                  <c:v>1.0587081223826011</c:v>
                </c:pt>
                <c:pt idx="5">
                  <c:v>49.42923272504201</c:v>
                </c:pt>
                <c:pt idx="6">
                  <c:v>61.77979444760766</c:v>
                </c:pt>
                <c:pt idx="7">
                  <c:v>27.1057186227428</c:v>
                </c:pt>
                <c:pt idx="8">
                  <c:v>45.021602543930264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7.644373915984071</c:v>
                </c:pt>
                <c:pt idx="1">
                  <c:v>41.68639464750472</c:v>
                </c:pt>
                <c:pt idx="2">
                  <c:v>48.74374233460132</c:v>
                </c:pt>
                <c:pt idx="3">
                  <c:v>51.291499152411724</c:v>
                </c:pt>
                <c:pt idx="4">
                  <c:v>1.0996544574301366</c:v>
                </c:pt>
                <c:pt idx="5">
                  <c:v>45.07864308214438</c:v>
                </c:pt>
                <c:pt idx="6">
                  <c:v>27.964863107313732</c:v>
                </c:pt>
                <c:pt idx="7">
                  <c:v>39.92274468230101</c:v>
                </c:pt>
                <c:pt idx="8">
                  <c:v>51.205587293996906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肿瘤内科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肿瘤内科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26.517959109617532</c:v>
                </c:pt>
                <c:pt idx="1">
                  <c:v>66.06110012689142</c:v>
                </c:pt>
                <c:pt idx="2">
                  <c:v>48.126656127534396</c:v>
                </c:pt>
                <c:pt idx="3">
                  <c:v>53.09525065199205</c:v>
                </c:pt>
                <c:pt idx="4">
                  <c:v>0.7142016396980735</c:v>
                </c:pt>
                <c:pt idx="5">
                  <c:v>48.25768655009669</c:v>
                </c:pt>
                <c:pt idx="6">
                  <c:v>63.22746785929861</c:v>
                </c:pt>
                <c:pt idx="7">
                  <c:v>20.22530776935874</c:v>
                </c:pt>
                <c:pt idx="8">
                  <c:v>42.9611202396735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消化内科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消化内科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22.614603413336162</c:v>
                </c:pt>
                <c:pt idx="1">
                  <c:v>36.97463429146576</c:v>
                </c:pt>
                <c:pt idx="2">
                  <c:v>62.34399245588664</c:v>
                </c:pt>
                <c:pt idx="3">
                  <c:v>56.544533153366544</c:v>
                </c:pt>
                <c:pt idx="4">
                  <c:v>1.1388398155729176</c:v>
                </c:pt>
                <c:pt idx="5">
                  <c:v>32.34035636780316</c:v>
                </c:pt>
                <c:pt idx="6">
                  <c:v>40.01385445219073</c:v>
                </c:pt>
                <c:pt idx="7">
                  <c:v>33.97061165148827</c:v>
                </c:pt>
                <c:pt idx="8">
                  <c:v>49.88622925569616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风湿病科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风湿病科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9.693170128090124</c:v>
                </c:pt>
                <c:pt idx="1">
                  <c:v>57.33814284751449</c:v>
                </c:pt>
                <c:pt idx="2">
                  <c:v>56.35891097145979</c:v>
                </c:pt>
                <c:pt idx="3">
                  <c:v>42.6856876199136</c:v>
                </c:pt>
                <c:pt idx="4">
                  <c:v>14.775206582038912</c:v>
                </c:pt>
                <c:pt idx="5">
                  <c:v>64.14484288282766</c:v>
                </c:pt>
                <c:pt idx="6">
                  <c:v>41.35385492568615</c:v>
                </c:pt>
                <c:pt idx="7">
                  <c:v>33.56398552175074</c:v>
                </c:pt>
                <c:pt idx="8">
                  <c:v>63.141710447228455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血液科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血液科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20.337543323677867</c:v>
                </c:pt>
                <c:pt idx="1">
                  <c:v>42.70626159166491</c:v>
                </c:pt>
                <c:pt idx="2">
                  <c:v>52.016390132884275</c:v>
                </c:pt>
                <c:pt idx="3">
                  <c:v>41.185617547742865</c:v>
                </c:pt>
                <c:pt idx="4">
                  <c:v>1.5072774957018953</c:v>
                </c:pt>
                <c:pt idx="5">
                  <c:v>32.69431405481221</c:v>
                </c:pt>
                <c:pt idx="6">
                  <c:v>49.9314765346575</c:v>
                </c:pt>
                <c:pt idx="7">
                  <c:v>39.2870255339232</c:v>
                </c:pt>
                <c:pt idx="8">
                  <c:v>37.42836695564833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22.93129134684303</c:v>
                </c:pt>
                <c:pt idx="1">
                  <c:v>41.10162572160924</c:v>
                </c:pt>
                <c:pt idx="2">
                  <c:v>54.100067059144116</c:v>
                </c:pt>
                <c:pt idx="3">
                  <c:v>53.680832069912775</c:v>
                </c:pt>
                <c:pt idx="4">
                  <c:v>2.632870225561932</c:v>
                </c:pt>
                <c:pt idx="5">
                  <c:v>52.9271048175732</c:v>
                </c:pt>
                <c:pt idx="6">
                  <c:v>32.68783868158238</c:v>
                </c:pt>
                <c:pt idx="7">
                  <c:v>37.856291900500594</c:v>
                </c:pt>
                <c:pt idx="8">
                  <c:v>34.126700250825245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46.94668190340059</c:v>
                </c:pt>
                <c:pt idx="1">
                  <c:v>54.48658155749522</c:v>
                </c:pt>
                <c:pt idx="2">
                  <c:v>49.57973264621382</c:v>
                </c:pt>
                <c:pt idx="3">
                  <c:v>53.49573339929034</c:v>
                </c:pt>
                <c:pt idx="4">
                  <c:v>1.429634984193499</c:v>
                </c:pt>
                <c:pt idx="5">
                  <c:v>32.959567254517275</c:v>
                </c:pt>
                <c:pt idx="6">
                  <c:v>39.6219464057674</c:v>
                </c:pt>
                <c:pt idx="7">
                  <c:v>40.183066795925946</c:v>
                </c:pt>
                <c:pt idx="8">
                  <c:v>44.56353597098114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内分泌科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内分泌科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11.817775645240319</c:v>
                </c:pt>
                <c:pt idx="1">
                  <c:v>55.35738727770231</c:v>
                </c:pt>
                <c:pt idx="2">
                  <c:v>62.25328165992579</c:v>
                </c:pt>
                <c:pt idx="3">
                  <c:v>54.24298608821104</c:v>
                </c:pt>
                <c:pt idx="4">
                  <c:v>1.6536212394038645</c:v>
                </c:pt>
                <c:pt idx="5">
                  <c:v>41.75680910358257</c:v>
                </c:pt>
                <c:pt idx="6">
                  <c:v>53.617878221337136</c:v>
                </c:pt>
                <c:pt idx="7">
                  <c:v>42.39946544650995</c:v>
                </c:pt>
                <c:pt idx="8">
                  <c:v>43.848056298158156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呼吸内科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呼吸内科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14.519596943843998</c:v>
                </c:pt>
                <c:pt idx="1">
                  <c:v>53.45417746775481</c:v>
                </c:pt>
                <c:pt idx="2">
                  <c:v>61.14407522174296</c:v>
                </c:pt>
                <c:pt idx="3">
                  <c:v>45.33784835782262</c:v>
                </c:pt>
                <c:pt idx="4">
                  <c:v>0.8031512421138128</c:v>
                </c:pt>
                <c:pt idx="5">
                  <c:v>37.51399657357705</c:v>
                </c:pt>
                <c:pt idx="6">
                  <c:v>55.7170864122718</c:v>
                </c:pt>
                <c:pt idx="7">
                  <c:v>39.106137545224215</c:v>
                </c:pt>
                <c:pt idx="8">
                  <c:v>37.23513051797148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中医经典科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中医经典科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27.085467159391946</c:v>
                </c:pt>
                <c:pt idx="1">
                  <c:v>41.21452427189936</c:v>
                </c:pt>
                <c:pt idx="2">
                  <c:v>56.119506415471314</c:v>
                </c:pt>
                <c:pt idx="3">
                  <c:v>35.04486841005157</c:v>
                </c:pt>
                <c:pt idx="4">
                  <c:v>0.8806989444070963</c:v>
                </c:pt>
                <c:pt idx="5">
                  <c:v>47.264115511773994</c:v>
                </c:pt>
                <c:pt idx="6">
                  <c:v>30.780347669863424</c:v>
                </c:pt>
                <c:pt idx="7">
                  <c:v>30.15278975216311</c:v>
                </c:pt>
                <c:pt idx="8">
                  <c:v>53.38324960656945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29.16228441109859</c:v>
                </c:pt>
                <c:pt idx="1">
                  <c:v>67.77928416400381</c:v>
                </c:pt>
                <c:pt idx="2">
                  <c:v>50.27199467260226</c:v>
                </c:pt>
                <c:pt idx="3">
                  <c:v>51.087128553285474</c:v>
                </c:pt>
                <c:pt idx="4">
                  <c:v>1.6860733074337368</c:v>
                </c:pt>
                <c:pt idx="5">
                  <c:v>47.13379138430279</c:v>
                </c:pt>
                <c:pt idx="6">
                  <c:v>29.158267782031523</c:v>
                </c:pt>
                <c:pt idx="7">
                  <c:v>33.60653460587553</c:v>
                </c:pt>
                <c:pt idx="8">
                  <c:v>24.9329624775223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15.076172605775275</c:v>
                </c:pt>
                <c:pt idx="1">
                  <c:v>48.83643445685266</c:v>
                </c:pt>
                <c:pt idx="2">
                  <c:v>56.81555211384151</c:v>
                </c:pt>
                <c:pt idx="3">
                  <c:v>36.735291420352105</c:v>
                </c:pt>
                <c:pt idx="4">
                  <c:v>3.975611281222257</c:v>
                </c:pt>
                <c:pt idx="5">
                  <c:v>47.85923593095402</c:v>
                </c:pt>
                <c:pt idx="6">
                  <c:v>45.694689695542735</c:v>
                </c:pt>
                <c:pt idx="7">
                  <c:v>40.41760525774809</c:v>
                </c:pt>
                <c:pt idx="8">
                  <c:v>73.03057481565367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22.55390872602854</c:v>
                </c:pt>
                <c:pt idx="1">
                  <c:v>47.157503887274515</c:v>
                </c:pt>
                <c:pt idx="2">
                  <c:v>58.11692537848924</c:v>
                </c:pt>
                <c:pt idx="3">
                  <c:v>45.62808316781114</c:v>
                </c:pt>
                <c:pt idx="4">
                  <c:v>0.7549001405691754</c:v>
                </c:pt>
                <c:pt idx="5">
                  <c:v>46.164738616998754</c:v>
                </c:pt>
                <c:pt idx="6">
                  <c:v>55.40146782249671</c:v>
                </c:pt>
                <c:pt idx="7">
                  <c:v>32.606762528400196</c:v>
                </c:pt>
                <c:pt idx="8">
                  <c:v>28.03265917934442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18.854807192405698</c:v>
                </c:pt>
                <c:pt idx="1">
                  <c:v>49.58354408699833</c:v>
                </c:pt>
                <c:pt idx="2">
                  <c:v>42.756034363681906</c:v>
                </c:pt>
                <c:pt idx="3">
                  <c:v>55.20529236524884</c:v>
                </c:pt>
                <c:pt idx="4">
                  <c:v>0.8900249782704538</c:v>
                </c:pt>
                <c:pt idx="5">
                  <c:v>29.31225459247219</c:v>
                </c:pt>
                <c:pt idx="6">
                  <c:v>26.24212294851463</c:v>
                </c:pt>
                <c:pt idx="7">
                  <c:v>46.788766708805696</c:v>
                </c:pt>
                <c:pt idx="8">
                  <c:v>49.0153245932028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综合内科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综合内科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9.43598866774509</c:v>
                </c:pt>
                <c:pt idx="1">
                  <c:v>66.15030917096071</c:v>
                </c:pt>
                <c:pt idx="2">
                  <c:v>43.75081397835124</c:v>
                </c:pt>
                <c:pt idx="3">
                  <c:v>55.72179088155365</c:v>
                </c:pt>
                <c:pt idx="4">
                  <c:v>3.8034977122976805</c:v>
                </c:pt>
                <c:pt idx="5">
                  <c:v>43.874752595472444</c:v>
                </c:pt>
                <c:pt idx="6">
                  <c:v>46.513931583361966</c:v>
                </c:pt>
                <c:pt idx="7">
                  <c:v>46.845915094230584</c:v>
                </c:pt>
                <c:pt idx="8">
                  <c:v>63.795844797342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心病四科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心病四科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27.61521869877737</c:v>
                </c:pt>
                <c:pt idx="1">
                  <c:v>47.339459391320545</c:v>
                </c:pt>
                <c:pt idx="2">
                  <c:v>49.60651772911153</c:v>
                </c:pt>
                <c:pt idx="3">
                  <c:v>30.15019119236033</c:v>
                </c:pt>
                <c:pt idx="4">
                  <c:v>25.96718014658678</c:v>
                </c:pt>
                <c:pt idx="5">
                  <c:v>49.07336610035017</c:v>
                </c:pt>
                <c:pt idx="6">
                  <c:v>61.2093848754159</c:v>
                </c:pt>
                <c:pt idx="7">
                  <c:v>27.956985788534425</c:v>
                </c:pt>
                <c:pt idx="8">
                  <c:v>33.74095739731902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24.499201299813784</c:v>
                </c:pt>
                <c:pt idx="1">
                  <c:v>46.112074952861825</c:v>
                </c:pt>
                <c:pt idx="2">
                  <c:v>51.87488592149901</c:v>
                </c:pt>
                <c:pt idx="3">
                  <c:v>31.45104603472038</c:v>
                </c:pt>
                <c:pt idx="4">
                  <c:v>5.4638646050277755</c:v>
                </c:pt>
                <c:pt idx="5">
                  <c:v>33.43437585747811</c:v>
                </c:pt>
                <c:pt idx="6">
                  <c:v>28.29088929483377</c:v>
                </c:pt>
                <c:pt idx="7">
                  <c:v>39.59364226614609</c:v>
                </c:pt>
                <c:pt idx="8">
                  <c:v>54.96299113814757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32.456553035194204</c:v>
                </c:pt>
                <c:pt idx="1">
                  <c:v>62.55488031034681</c:v>
                </c:pt>
                <c:pt idx="2">
                  <c:v>51.4738349772123</c:v>
                </c:pt>
                <c:pt idx="3">
                  <c:v>40.091105089858765</c:v>
                </c:pt>
                <c:pt idx="4">
                  <c:v>0.9705048473062226</c:v>
                </c:pt>
                <c:pt idx="5">
                  <c:v>68.57610125943185</c:v>
                </c:pt>
                <c:pt idx="6">
                  <c:v>57.793269854949195</c:v>
                </c:pt>
                <c:pt idx="7">
                  <c:v>29.9193532637527</c:v>
                </c:pt>
                <c:pt idx="8">
                  <c:v>55.74836773552894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22.285716377136147</c:v>
                </c:pt>
                <c:pt idx="1">
                  <c:v>45.72648568993675</c:v>
                </c:pt>
                <c:pt idx="2">
                  <c:v>46.086339415996775</c:v>
                </c:pt>
                <c:pt idx="3">
                  <c:v>40.60125803375599</c:v>
                </c:pt>
                <c:pt idx="4">
                  <c:v>0.8401879428479849</c:v>
                </c:pt>
                <c:pt idx="5">
                  <c:v>30.177922850705098</c:v>
                </c:pt>
                <c:pt idx="6">
                  <c:v>51.283407651542035</c:v>
                </c:pt>
                <c:pt idx="7">
                  <c:v>27.40097687807928</c:v>
                </c:pt>
                <c:pt idx="8">
                  <c:v>35.130258679891554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心血管内科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心血管内科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47.01930229800948</c:v>
                </c:pt>
                <c:pt idx="1">
                  <c:v>32.69095090661265</c:v>
                </c:pt>
                <c:pt idx="2">
                  <c:v>48.55298643906245</c:v>
                </c:pt>
                <c:pt idx="3">
                  <c:v>66.22812860410082</c:v>
                </c:pt>
                <c:pt idx="4">
                  <c:v>27.594612743635864</c:v>
                </c:pt>
                <c:pt idx="5">
                  <c:v>59.155772356369454</c:v>
                </c:pt>
                <c:pt idx="6">
                  <c:v>25.795726114135682</c:v>
                </c:pt>
                <c:pt idx="7">
                  <c:v>27.962071904624818</c:v>
                </c:pt>
                <c:pt idx="8">
                  <c:v>57.53802161352238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创伤骨科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创伤骨科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8.985550165897498</c:v>
                </c:pt>
                <c:pt idx="1">
                  <c:v>50.050300080374384</c:v>
                </c:pt>
                <c:pt idx="2">
                  <c:v>55.98581630548592</c:v>
                </c:pt>
                <c:pt idx="3">
                  <c:v>53.34151964754161</c:v>
                </c:pt>
                <c:pt idx="4">
                  <c:v>4.205565578807176</c:v>
                </c:pt>
                <c:pt idx="5">
                  <c:v>49.87963346818182</c:v>
                </c:pt>
                <c:pt idx="6">
                  <c:v>12.6470646280033</c:v>
                </c:pt>
                <c:pt idx="7">
                  <c:v>36.78668331953508</c:v>
                </c:pt>
                <c:pt idx="8">
                  <c:v>6.446908998082662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34.865349876159854</c:v>
                </c:pt>
                <c:pt idx="1">
                  <c:v>39.02573462143703</c:v>
                </c:pt>
                <c:pt idx="2">
                  <c:v>52.20377322281147</c:v>
                </c:pt>
                <c:pt idx="3">
                  <c:v>43.20718047107705</c:v>
                </c:pt>
                <c:pt idx="4">
                  <c:v>9.99073737668786</c:v>
                </c:pt>
                <c:pt idx="5">
                  <c:v>14.060314940586423</c:v>
                </c:pt>
                <c:pt idx="6">
                  <c:v>48.89885921406294</c:v>
                </c:pt>
                <c:pt idx="7">
                  <c:v>48.3386386984451</c:v>
                </c:pt>
                <c:pt idx="8">
                  <c:v>21.375650617467716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乳腺甲状腺外科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乳腺甲状腺外科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18.896631885553123</c:v>
                </c:pt>
                <c:pt idx="1">
                  <c:v>55.2244619144283</c:v>
                </c:pt>
                <c:pt idx="2">
                  <c:v>58.42859489638396</c:v>
                </c:pt>
                <c:pt idx="3">
                  <c:v>58.67625551060643</c:v>
                </c:pt>
                <c:pt idx="4">
                  <c:v>3.568029527781103</c:v>
                </c:pt>
                <c:pt idx="5">
                  <c:v>48.06940696343581</c:v>
                </c:pt>
                <c:pt idx="6">
                  <c:v>17.00131373944397</c:v>
                </c:pt>
                <c:pt idx="7">
                  <c:v>32.50585459481318</c:v>
                </c:pt>
                <c:pt idx="8">
                  <c:v>19.782346503853585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运动损伤骨科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运动损伤骨科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34.6328684202378</c:v>
                </c:pt>
                <c:pt idx="1">
                  <c:v>67.7466295179987</c:v>
                </c:pt>
                <c:pt idx="2">
                  <c:v>55.95196725534742</c:v>
                </c:pt>
                <c:pt idx="3">
                  <c:v>46.033868147376005</c:v>
                </c:pt>
                <c:pt idx="4">
                  <c:v>1.8779199469203365</c:v>
                </c:pt>
                <c:pt idx="5">
                  <c:v>38.63414849381533</c:v>
                </c:pt>
                <c:pt idx="6">
                  <c:v>45.697535653488416</c:v>
                </c:pt>
                <c:pt idx="7">
                  <c:v>41.31546404851144</c:v>
                </c:pt>
                <c:pt idx="8">
                  <c:v>82.49539998631138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9.71084228113997</c:v>
                </c:pt>
                <c:pt idx="1">
                  <c:v>59.24995727333785</c:v>
                </c:pt>
                <c:pt idx="2">
                  <c:v>66.02610077208269</c:v>
                </c:pt>
                <c:pt idx="3">
                  <c:v>55.43883461413044</c:v>
                </c:pt>
                <c:pt idx="4">
                  <c:v>0.924056524995029</c:v>
                </c:pt>
                <c:pt idx="5">
                  <c:v>39.41646968039176</c:v>
                </c:pt>
                <c:pt idx="6">
                  <c:v>49.14106990243441</c:v>
                </c:pt>
                <c:pt idx="7">
                  <c:v>30.87923156210593</c:v>
                </c:pt>
                <c:pt idx="8">
                  <c:v>35.757642383885354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显微骨科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显微骨科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16.308298377102595</c:v>
                </c:pt>
                <c:pt idx="1">
                  <c:v>49.19411437481631</c:v>
                </c:pt>
                <c:pt idx="2">
                  <c:v>49.11437984039898</c:v>
                </c:pt>
                <c:pt idx="3">
                  <c:v>58.62536476491028</c:v>
                </c:pt>
                <c:pt idx="4">
                  <c:v>1.1787176630775715</c:v>
                </c:pt>
                <c:pt idx="5">
                  <c:v>34.619365592579825</c:v>
                </c:pt>
                <c:pt idx="6">
                  <c:v>47.5580719196998</c:v>
                </c:pt>
                <c:pt idx="7">
                  <c:v>56.70912971160744</c:v>
                </c:pt>
                <c:pt idx="8">
                  <c:v>55.287559081405995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微创骨科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微创骨科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13.388281674476863</c:v>
                </c:pt>
                <c:pt idx="1">
                  <c:v>45.115372393022454</c:v>
                </c:pt>
                <c:pt idx="2">
                  <c:v>51.523458894804854</c:v>
                </c:pt>
                <c:pt idx="3">
                  <c:v>55.611616777216916</c:v>
                </c:pt>
                <c:pt idx="4">
                  <c:v>0.6967119676080429</c:v>
                </c:pt>
                <c:pt idx="5">
                  <c:v>52.4300131666831</c:v>
                </c:pt>
                <c:pt idx="6">
                  <c:v>58.6221913911258</c:v>
                </c:pt>
                <c:pt idx="7">
                  <c:v>30.088885375887937</c:v>
                </c:pt>
                <c:pt idx="8">
                  <c:v>51.69946729263089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脊柱骨科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脊柱骨科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44.476004901613344</c:v>
                </c:pt>
                <c:pt idx="1">
                  <c:v>59.64357804001802</c:v>
                </c:pt>
                <c:pt idx="2">
                  <c:v>49.180274958240155</c:v>
                </c:pt>
                <c:pt idx="3">
                  <c:v>44.93162168526547</c:v>
                </c:pt>
                <c:pt idx="4">
                  <c:v>26.92943239811319</c:v>
                </c:pt>
                <c:pt idx="5">
                  <c:v>42.20133574625517</c:v>
                </c:pt>
                <c:pt idx="6">
                  <c:v>36.95527021172723</c:v>
                </c:pt>
                <c:pt idx="7">
                  <c:v>24.18830217461109</c:v>
                </c:pt>
                <c:pt idx="8">
                  <c:v>60.584565664073374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4.xml"/>
		</Relationships>
</file>

<file path=ppt/notesSlides/_rels/notesSlide2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5.xml"/>
		</Relationships>
</file>

<file path=ppt/notesSlides/_rels/notesSlide2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6.xml"/>
		</Relationships>
</file>

<file path=ppt/notesSlides/_rels/notesSlide2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7.xml"/>
		</Relationships>
</file>

<file path=ppt/notesSlides/_rels/notesSlide2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8.xml"/>
		</Relationships>
</file>

<file path=ppt/notesSlides/_rels/notesSlide2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9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0.xml"/>
		</Relationships>
</file>

<file path=ppt/notesSlides/_rels/notesSlide2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1.xml"/>
		</Relationships>
</file>

<file path=ppt/notesSlides/_rels/notesSlide2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2.xml"/>
		</Relationships>
</file>

<file path=ppt/notesSlides/_rels/notesSlide2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3.xml"/>
		</Relationships>
</file>

<file path=ppt/notesSlides/_rels/notesSlide2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4.xml"/>
		</Relationships>
</file>

<file path=ppt/notesSlides/_rels/notesSlide2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5.xml"/>
		</Relationships>
</file>

<file path=ppt/notesSlides/_rels/notesSlide2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6.xml"/>
		</Relationships>
</file>

<file path=ppt/notesSlides/_rels/notesSlide2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7.xml"/>
		</Relationships>
</file>

<file path=ppt/notesSlides/_rels/notesSlide2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8.xml"/>
		</Relationships>
</file>

<file path=ppt/notesSlides/_rels/notesSlide2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9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0.xml"/>
		</Relationships>
</file>

<file path=ppt/notesSlides/_rels/notesSlide2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1.xml"/>
		</Relationships>
</file>

<file path=ppt/notesSlides/_rels/notesSlide2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2.xml"/>
		</Relationships>
</file>

<file path=ppt/notesSlides/_rels/notesSlide2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3.xml"/>
		</Relationships>
</file>

<file path=ppt/notesSlides/_rels/notesSlide2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4.xml"/>
		</Relationships>
</file>

<file path=ppt/notesSlides/_rels/notesSlide2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5.xml"/>
		</Relationships>
</file>

<file path=ppt/notesSlides/_rels/notesSlide2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6.xml"/>
		</Relationships>
</file>

<file path=ppt/notesSlides/_rels/notesSlide2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7.xml"/>
		</Relationships>
</file>

<file path=ppt/notesSlides/_rels/notesSlide2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8.xml"/>
		</Relationships>
</file>

<file path=ppt/notesSlides/_rels/notesSlide2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9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0.xml"/>
		</Relationships>
</file>

<file path=ppt/notesSlides/_rels/notesSlide2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1.xml"/>
		</Relationships>
</file>

<file path=ppt/notesSlides/_rels/notesSlide2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2.xml"/>
		</Relationships>
</file>

<file path=ppt/notesSlides/_rels/notesSlide2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3.xml"/>
		</Relationships>
</file>

<file path=ppt/notesSlides/_rels/notesSlide2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4.xml"/>
		</Relationships>
</file>

<file path=ppt/notesSlides/_rels/notesSlide2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5.xml"/>
		</Relationships>
</file>

<file path=ppt/notesSlides/_rels/notesSlide2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6.xml"/>
		</Relationships>
</file>

<file path=ppt/notesSlides/_rels/notesSlide2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7.xml"/>
		</Relationships>
</file>

<file path=ppt/notesSlides/_rels/notesSlide2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8.xml"/>
		</Relationships>
</file>

<file path=ppt/notesSlides/_rels/notesSlide2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9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0.xml"/>
		</Relationships>
</file>

<file path=ppt/notesSlides/_rels/notesSlide2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1.xml"/>
		</Relationships>
</file>

<file path=ppt/notesSlides/_rels/notesSlide2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2.xml"/>
		</Relationships>
</file>

<file path=ppt/notesSlides/_rels/notesSlide2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3.xml"/>
		</Relationships>
</file>

<file path=ppt/notesSlides/_rels/notesSlide2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4.xml"/>
		</Relationships>
</file>

<file path=ppt/notesSlides/_rels/notesSlide2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5.xml"/>
		</Relationships>
</file>

<file path=ppt/notesSlides/_rels/notesSlide2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6.xml"/>
		</Relationships>
</file>

<file path=ppt/notesSlides/_rels/notesSlide2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7.xml"/>
		</Relationships>
</file>

<file path=ppt/notesSlides/_rels/notesSlide2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8.xml"/>
		</Relationships>
</file>

<file path=ppt/notesSlides/_rels/notesSlide2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9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0.xml"/>
		</Relationships>
</file>

<file path=ppt/notesSlides/_rels/notesSlide2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1.xml"/>
		</Relationships>
</file>

<file path=ppt/notesSlides/_rels/notesSlide2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2.xml"/>
		</Relationships>
</file>

<file path=ppt/notesSlides/_rels/notesSlide2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3.xml"/>
		</Relationships>
</file>

<file path=ppt/notesSlides/_rels/notesSlide2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4.xml"/>
		</Relationships>
</file>

<file path=ppt/notesSlides/_rels/notesSlide2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5.xml"/>
		</Relationships>
</file>

<file path=ppt/notesSlides/_rels/notesSlide2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6.xml"/>
		</Relationships>
</file>

<file path=ppt/notesSlides/_rels/notesSlide2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7.xml"/>
		</Relationships>
</file>

<file path=ppt/notesSlides/_rels/notesSlide2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8.xml"/>
		</Relationships>
</file>

<file path=ppt/notesSlides/_rels/notesSlide2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9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0.xml"/>
		</Relationships>
</file>

<file path=ppt/notesSlides/_rels/notesSlide2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1.xml"/>
		</Relationships>
</file>

<file path=ppt/notesSlides/_rels/notesSlide2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2.xml"/>
		</Relationships>
</file>

<file path=ppt/notesSlides/_rels/notesSlide2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3.xml"/>
		</Relationships>
</file>

<file path=ppt/notesSlides/_rels/notesSlide2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4.xml"/>
		</Relationships>
</file>

<file path=ppt/notesSlides/_rels/notesSlide2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5.xml"/>
		</Relationships>
</file>

<file path=ppt/notesSlides/_rels/notesSlide2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6.xml"/>
		</Relationships>
</file>

<file path=ppt/notesSlides/_rels/notesSlide2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7.xml"/>
		</Relationships>
</file>

<file path=ppt/notesSlides/_rels/notesSlide2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8.xml"/>
		</Relationships>
</file>

<file path=ppt/notesSlides/_rels/notesSlide2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9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0.xml"/>
		</Relationships>
</file>

<file path=ppt/notesSlides/_rels/notesSlide2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1.xml"/>
		</Relationships>
</file>

<file path=ppt/notesSlides/_rels/notesSlide2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2.xml"/>
		</Relationships>
</file>

<file path=ppt/notesSlides/_rels/notesSlide2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3.xml"/>
		</Relationships>
</file>

<file path=ppt/notesSlides/_rels/notesSlide2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4.xml"/>
		</Relationships>
</file>

<file path=ppt/notesSlides/_rels/notesSlide2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5.xml"/>
		</Relationships>
</file>

<file path=ppt/notesSlides/_rels/notesSlide2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6.xml"/>
		</Relationships>
</file>

<file path=ppt/notesSlides/_rels/notesSlide2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7.xml"/>
		</Relationships>
</file>

<file path=ppt/notesSlides/_rels/notesSlide2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8.xml"/>
		</Relationships>
</file>

<file path=ppt/notesSlides/_rels/notesSlide2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9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0.xml"/>
		</Relationships>
</file>

<file path=ppt/notesSlides/_rels/notesSlide2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1.xml"/>
		</Relationships>
</file>

<file path=ppt/notesSlides/_rels/notesSlide2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2.xml"/>
		</Relationships>
</file>

<file path=ppt/notesSlides/_rels/notesSlide2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3.xml"/>
		</Relationships>
</file>

<file path=ppt/notesSlides/_rels/notesSlide2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4.xml"/>
		</Relationships>
</file>

<file path=ppt/notesSlides/_rels/notesSlide2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5.xml"/>
		</Relationships>
</file>

<file path=ppt/notesSlides/_rels/notesSlide2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6.xml"/>
		</Relationships>
</file>

<file path=ppt/notesSlides/_rels/notesSlide2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7.xml"/>
		</Relationships>
</file>

<file path=ppt/notesSlides/_rels/notesSlide2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8.xml"/>
		</Relationships>
</file>

<file path=ppt/notesSlides/_rels/notesSlide2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9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2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0.xml"/>
		</Relationships>
</file>

<file path=ppt/notesSlides/_rels/notesSlide2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1.xml"/>
		</Relationships>
</file>

<file path=ppt/notesSlides/_rels/notesSlide2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2.xml"/>
		</Relationships>
</file>

<file path=ppt/notesSlides/_rels/notesSlide2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3.xml"/>
		</Relationships>
</file>

<file path=ppt/notesSlides/_rels/notesSlide2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4.xml"/>
		</Relationships>
</file>

<file path=ppt/notesSlides/_rels/notesSlide2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5.xml"/>
		</Relationships>
</file>

<file path=ppt/notesSlides/_rels/notesSlide2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6.xml"/>
		</Relationships>
</file>

<file path=ppt/notesSlides/_rels/notesSlide2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7.xml"/>
		</Relationships>
</file>

<file path=ppt/notesSlides/_rels/notesSlide2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8.xml"/>
		</Relationships>
</file>

<file path=ppt/notesSlides/_rels/notesSlide2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0.xml"/>
		</Relationships>
</file>

<file path=ppt/notesSlides/_rels/notesSlide3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1.xml"/>
		</Relationships>
</file>

<file path=ppt/notesSlides/_rels/notesSlide3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2.xml"/>
		</Relationships>
</file>

<file path=ppt/notesSlides/_rels/notesSlide3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3.xml"/>
		</Relationships>
</file>

<file path=ppt/notesSlides/_rels/notesSlide3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4.xml"/>
		</Relationships>
</file>

<file path=ppt/notesSlides/_rels/notesSlide3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5.xml"/>
		</Relationships>
</file>

<file path=ppt/notesSlides/_rels/notesSlide3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6.xml"/>
		</Relationships>
</file>

<file path=ppt/notesSlides/_rels/notesSlide3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7.xml"/>
		</Relationships>
</file>

<file path=ppt/notesSlides/_rels/notesSlide3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8.xml"/>
		</Relationships>
</file>

<file path=ppt/notesSlides/_rels/notesSlide3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9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0.xml"/>
		</Relationships>
</file>

<file path=ppt/notesSlides/_rels/notesSlide3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1.xml"/>
		</Relationships>
</file>

<file path=ppt/notesSlides/_rels/notesSlide3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2.xml"/>
		</Relationships>
</file>

<file path=ppt/notesSlides/_rels/notesSlide3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3.xml"/>
		</Relationships>
</file>

<file path=ppt/notesSlides/_rels/notesSlide3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4.xml"/>
		</Relationships>
</file>

<file path=ppt/notesSlides/_rels/notesSlide3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5.xml"/>
		</Relationships>
</file>

<file path=ppt/notesSlides/_rels/notesSlide3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6.xml"/>
		</Relationships>
</file>

<file path=ppt/notesSlides/_rels/notesSlide3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7.xml"/>
		</Relationships>
</file>

<file path=ppt/notesSlides/_rels/notesSlide3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8.xml"/>
		</Relationships>
</file>

<file path=ppt/notesSlides/_rels/notesSlide3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9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0.xml"/>
		</Relationships>
</file>

<file path=ppt/notesSlides/_rels/notesSlide3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1.xml"/>
		</Relationships>
</file>

<file path=ppt/notesSlides/_rels/notesSlide3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2.xml"/>
		</Relationships>
</file>

<file path=ppt/notesSlides/_rels/notesSlide3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3.xml"/>
		</Relationships>
</file>

<file path=ppt/notesSlides/_rels/notesSlide3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4.xml"/>
		</Relationships>
</file>

<file path=ppt/notesSlides/_rels/notesSlide3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5.xml"/>
		</Relationships>
</file>

<file path=ppt/notesSlides/_rels/notesSlide3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6.xml"/>
		</Relationships>
</file>

<file path=ppt/notesSlides/_rels/notesSlide3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7.xml"/>
		</Relationships>
</file>

<file path=ppt/notesSlides/_rels/notesSlide3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8.xml"/>
		</Relationships>
</file>

<file path=ppt/notesSlides/_rels/notesSlide3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9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0.xml"/>
		</Relationships>
</file>

<file path=ppt/notesSlides/_rels/notesSlide3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1.xml"/>
		</Relationships>
</file>

<file path=ppt/notesSlides/_rels/notesSlide3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2.xml"/>
		</Relationships>
</file>

<file path=ppt/notesSlides/_rels/notesSlide3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3.xml"/>
		</Relationships>
</file>

<file path=ppt/notesSlides/_rels/notesSlide3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4.xml"/>
		</Relationships>
</file>

<file path=ppt/notesSlides/_rels/notesSlide3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5.xml"/>
		</Relationships>
</file>

<file path=ppt/notesSlides/_rels/notesSlide3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6.xml"/>
		</Relationships>
</file>

<file path=ppt/notesSlides/_rels/notesSlide3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7.xml"/>
		</Relationships>
</file>

<file path=ppt/notesSlides/_rels/notesSlide3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8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0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8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0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5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6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7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8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0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2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3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5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6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7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8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0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1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3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5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7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8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0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1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3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4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5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7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8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0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1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3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4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5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6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7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8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0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1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2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3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4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5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6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7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8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0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1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2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3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4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5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6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7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8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0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1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2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3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4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5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6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7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8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0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1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2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3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5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6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7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8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0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1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2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3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4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5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6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7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338</Slides>
  <Notes>338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338</vt:i4>
      </vt:variant>
    </vt:vector>
  </HeadingPairs>
  <TitlesOfParts>
    <vt:vector size="34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  <vt:lpstr>Slide 204</vt:lpstr>
      <vt:lpstr>Slide 205</vt:lpstr>
      <vt:lpstr>Slide 206</vt:lpstr>
      <vt:lpstr>Slide 207</vt:lpstr>
      <vt:lpstr>Slide 208</vt:lpstr>
      <vt:lpstr>Slide 209</vt:lpstr>
      <vt:lpstr>Slide 210</vt:lpstr>
      <vt:lpstr>Slide 211</vt:lpstr>
      <vt:lpstr>Slide 212</vt:lpstr>
      <vt:lpstr>Slide 213</vt:lpstr>
      <vt:lpstr>Slide 214</vt:lpstr>
      <vt:lpstr>Slide 215</vt:lpstr>
      <vt:lpstr>Slide 216</vt:lpstr>
      <vt:lpstr>Slide 217</vt:lpstr>
      <vt:lpstr>Slide 218</vt:lpstr>
      <vt:lpstr>Slide 219</vt:lpstr>
      <vt:lpstr>Slide 220</vt:lpstr>
      <vt:lpstr>Slide 221</vt:lpstr>
      <vt:lpstr>Slide 222</vt:lpstr>
      <vt:lpstr>Slide 223</vt:lpstr>
      <vt:lpstr>Slide 224</vt:lpstr>
      <vt:lpstr>Slide 225</vt:lpstr>
      <vt:lpstr>Slide 226</vt:lpstr>
      <vt:lpstr>Slide 227</vt:lpstr>
      <vt:lpstr>Slide 228</vt:lpstr>
      <vt:lpstr>Slide 229</vt:lpstr>
      <vt:lpstr>Slide 230</vt:lpstr>
      <vt:lpstr>Slide 231</vt:lpstr>
      <vt:lpstr>Slide 232</vt:lpstr>
      <vt:lpstr>Slide 233</vt:lpstr>
      <vt:lpstr>Slide 234</vt:lpstr>
      <vt:lpstr>Slide 235</vt:lpstr>
      <vt:lpstr>Slide 236</vt:lpstr>
      <vt:lpstr>Slide 237</vt:lpstr>
      <vt:lpstr>Slide 238</vt:lpstr>
      <vt:lpstr>Slide 239</vt:lpstr>
      <vt:lpstr>Slide 240</vt:lpstr>
      <vt:lpstr>Slide 241</vt:lpstr>
      <vt:lpstr>Slide 242</vt:lpstr>
      <vt:lpstr>Slide 243</vt:lpstr>
      <vt:lpstr>Slide 244</vt:lpstr>
      <vt:lpstr>Slide 245</vt:lpstr>
      <vt:lpstr>Slide 246</vt:lpstr>
      <vt:lpstr>Slide 247</vt:lpstr>
      <vt:lpstr>Slide 248</vt:lpstr>
      <vt:lpstr>Slide 249</vt:lpstr>
      <vt:lpstr>Slide 250</vt:lpstr>
      <vt:lpstr>Slide 251</vt:lpstr>
      <vt:lpstr>Slide 252</vt:lpstr>
      <vt:lpstr>Slide 253</vt:lpstr>
      <vt:lpstr>Slide 254</vt:lpstr>
      <vt:lpstr>Slide 255</vt:lpstr>
      <vt:lpstr>Slide 256</vt:lpstr>
      <vt:lpstr>Slide 257</vt:lpstr>
      <vt:lpstr>Slide 258</vt:lpstr>
      <vt:lpstr>Slide 259</vt:lpstr>
      <vt:lpstr>Slide 260</vt:lpstr>
      <vt:lpstr>Slide 261</vt:lpstr>
      <vt:lpstr>Slide 262</vt:lpstr>
      <vt:lpstr>Slide 263</vt:lpstr>
      <vt:lpstr>Slide 264</vt:lpstr>
      <vt:lpstr>Slide 265</vt:lpstr>
      <vt:lpstr>Slide 266</vt:lpstr>
      <vt:lpstr>Slide 267</vt:lpstr>
      <vt:lpstr>Slide 268</vt:lpstr>
      <vt:lpstr>Slide 269</vt:lpstr>
      <vt:lpstr>Slide 270</vt:lpstr>
      <vt:lpstr>Slide 271</vt:lpstr>
      <vt:lpstr>Slide 272</vt:lpstr>
      <vt:lpstr>Slide 273</vt:lpstr>
      <vt:lpstr>Slide 274</vt:lpstr>
      <vt:lpstr>Slide 275</vt:lpstr>
      <vt:lpstr>Slide 276</vt:lpstr>
      <vt:lpstr>Slide 277</vt:lpstr>
      <vt:lpstr>Slide 278</vt:lpstr>
      <vt:lpstr>Slide 279</vt:lpstr>
      <vt:lpstr>Slide 280</vt:lpstr>
      <vt:lpstr>Slide 281</vt:lpstr>
      <vt:lpstr>Slide 282</vt:lpstr>
      <vt:lpstr>Slide 283</vt:lpstr>
      <vt:lpstr>Slide 284</vt:lpstr>
      <vt:lpstr>Slide 285</vt:lpstr>
      <vt:lpstr>Slide 286</vt:lpstr>
      <vt:lpstr>Slide 287</vt:lpstr>
      <vt:lpstr>Slide 288</vt:lpstr>
      <vt:lpstr>Slide 289</vt:lpstr>
      <vt:lpstr>Slide 290</vt:lpstr>
      <vt:lpstr>Slide 291</vt:lpstr>
      <vt:lpstr>Slide 292</vt:lpstr>
      <vt:lpstr>Slide 293</vt:lpstr>
      <vt:lpstr>Slide 294</vt:lpstr>
      <vt:lpstr>Slide 295</vt:lpstr>
      <vt:lpstr>Slide 296</vt:lpstr>
      <vt:lpstr>Slide 297</vt:lpstr>
      <vt:lpstr>Slide 298</vt:lpstr>
      <vt:lpstr>Slide 299</vt:lpstr>
      <vt:lpstr>Slide 300</vt:lpstr>
      <vt:lpstr>Slide 301</vt:lpstr>
      <vt:lpstr>Slide 302</vt:lpstr>
      <vt:lpstr>Slide 303</vt:lpstr>
      <vt:lpstr>Slide 304</vt:lpstr>
      <vt:lpstr>Slide 305</vt:lpstr>
      <vt:lpstr>Slide 306</vt:lpstr>
      <vt:lpstr>Slide 307</vt:lpstr>
      <vt:lpstr>Slide 308</vt:lpstr>
      <vt:lpstr>Slide 309</vt:lpstr>
      <vt:lpstr>Slide 310</vt:lpstr>
      <vt:lpstr>Slide 311</vt:lpstr>
      <vt:lpstr>Slide 312</vt:lpstr>
      <vt:lpstr>Slide 313</vt:lpstr>
      <vt:lpstr>Slide 314</vt:lpstr>
      <vt:lpstr>Slide 315</vt:lpstr>
      <vt:lpstr>Slide 316</vt:lpstr>
      <vt:lpstr>Slide 317</vt:lpstr>
      <vt:lpstr>Slide 318</vt:lpstr>
      <vt:lpstr>Slide 319</vt:lpstr>
      <vt:lpstr>Slide 320</vt:lpstr>
      <vt:lpstr>Slide 321</vt:lpstr>
      <vt:lpstr>Slide 322</vt:lpstr>
      <vt:lpstr>Slide 323</vt:lpstr>
      <vt:lpstr>Slide 324</vt:lpstr>
      <vt:lpstr>Slide 325</vt:lpstr>
      <vt:lpstr>Slide 326</vt:lpstr>
      <vt:lpstr>Slide 327</vt:lpstr>
      <vt:lpstr>Slide 328</vt:lpstr>
      <vt:lpstr>Slide 329</vt:lpstr>
      <vt:lpstr>Slide 330</vt:lpstr>
      <vt:lpstr>Slide 331</vt:lpstr>
      <vt:lpstr>Slide 332</vt:lpstr>
      <vt:lpstr>Slide 333</vt:lpstr>
      <vt:lpstr>Slide 334</vt:lpstr>
      <vt:lpstr>Slide 335</vt:lpstr>
      <vt:lpstr>Slide 336</vt:lpstr>
      <vt:lpstr>Slide 337</vt:lpstr>
      <vt:lpstr>Slide 338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2021-09-30T09:34:15Z</dcterms:created>
  <dcterms:modified xsi:type="dcterms:W3CDTF">2021-09-30T09:34:15Z</dcterms:modified>
</cp:coreProperties>
</file>